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3674" r:id="rId3"/>
    <p:sldMasterId id="2147483702" r:id="rId4"/>
  </p:sldMasterIdLst>
  <p:notesMasterIdLst>
    <p:notesMasterId r:id="rId37"/>
  </p:notesMasterIdLst>
  <p:handoutMasterIdLst>
    <p:handoutMasterId r:id="rId38"/>
  </p:handoutMasterIdLst>
  <p:sldIdLst>
    <p:sldId id="263" r:id="rId5"/>
    <p:sldId id="270" r:id="rId6"/>
    <p:sldId id="271" r:id="rId7"/>
    <p:sldId id="272" r:id="rId8"/>
    <p:sldId id="273" r:id="rId9"/>
    <p:sldId id="265" r:id="rId10"/>
    <p:sldId id="266" r:id="rId11"/>
    <p:sldId id="267" r:id="rId12"/>
    <p:sldId id="268" r:id="rId13"/>
    <p:sldId id="269" r:id="rId14"/>
    <p:sldId id="274" r:id="rId15"/>
    <p:sldId id="277" r:id="rId16"/>
    <p:sldId id="279" r:id="rId17"/>
    <p:sldId id="280" r:id="rId18"/>
    <p:sldId id="281" r:id="rId19"/>
    <p:sldId id="282" r:id="rId20"/>
    <p:sldId id="262" r:id="rId21"/>
    <p:sldId id="284" r:id="rId22"/>
    <p:sldId id="285" r:id="rId23"/>
    <p:sldId id="294" r:id="rId24"/>
    <p:sldId id="287" r:id="rId25"/>
    <p:sldId id="289" r:id="rId26"/>
    <p:sldId id="288" r:id="rId27"/>
    <p:sldId id="292" r:id="rId28"/>
    <p:sldId id="290" r:id="rId29"/>
    <p:sldId id="291" r:id="rId30"/>
    <p:sldId id="293" r:id="rId31"/>
    <p:sldId id="295" r:id="rId32"/>
    <p:sldId id="264" r:id="rId33"/>
    <p:sldId id="296" r:id="rId34"/>
    <p:sldId id="259" r:id="rId35"/>
    <p:sldId id="260" r:id="rId36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irgit Hess" initials="BH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363"/>
    <a:srgbClr val="000000"/>
    <a:srgbClr val="C6C6C6"/>
    <a:srgbClr val="575757"/>
    <a:srgbClr val="E3000F"/>
    <a:srgbClr val="5BC5F2"/>
    <a:srgbClr val="D4EDFC"/>
    <a:srgbClr val="9B0B00"/>
    <a:srgbClr val="4F0300"/>
    <a:srgbClr val="FF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31" autoAdjust="0"/>
    <p:restoredTop sz="96473" autoAdjust="0"/>
  </p:normalViewPr>
  <p:slideViewPr>
    <p:cSldViewPr>
      <p:cViewPr varScale="1">
        <p:scale>
          <a:sx n="113" d="100"/>
          <a:sy n="113" d="100"/>
        </p:scale>
        <p:origin x="1962" y="114"/>
      </p:cViewPr>
      <p:guideLst>
        <p:guide orient="horz" pos="75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60" d="100"/>
          <a:sy n="60" d="100"/>
        </p:scale>
        <p:origin x="-4386" y="-66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6272A3-3FB6-471D-BD08-33881B95C105}" type="doc">
      <dgm:prSet loTypeId="urn:microsoft.com/office/officeart/2005/8/layout/hierarchy4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de-DE"/>
        </a:p>
      </dgm:t>
    </dgm:pt>
    <dgm:pt modelId="{7BEE5415-A040-4E60-B3C7-6021A780393C}">
      <dgm:prSet phldrT="[Text]"/>
      <dgm:spPr>
        <a:ln>
          <a:noFill/>
        </a:ln>
      </dgm:spPr>
      <dgm:t>
        <a:bodyPr/>
        <a:lstStyle/>
        <a:p>
          <a:r>
            <a:rPr lang="ru-RU" dirty="0" smtClean="0"/>
            <a:t>Система очистки</a:t>
          </a:r>
          <a:endParaRPr lang="de-DE" dirty="0"/>
        </a:p>
      </dgm:t>
    </dgm:pt>
    <dgm:pt modelId="{86031193-8DC9-43A0-92B0-7FB22160ADCE}" type="parTrans" cxnId="{A845FDF5-17D3-44DB-8692-84AD0199819B}">
      <dgm:prSet/>
      <dgm:spPr/>
      <dgm:t>
        <a:bodyPr/>
        <a:lstStyle/>
        <a:p>
          <a:endParaRPr lang="de-DE"/>
        </a:p>
      </dgm:t>
    </dgm:pt>
    <dgm:pt modelId="{32B96F74-12A4-48F4-A371-8EE0ED57DEFF}" type="sibTrans" cxnId="{A845FDF5-17D3-44DB-8692-84AD0199819B}">
      <dgm:prSet/>
      <dgm:spPr/>
      <dgm:t>
        <a:bodyPr/>
        <a:lstStyle/>
        <a:p>
          <a:endParaRPr lang="de-DE"/>
        </a:p>
      </dgm:t>
    </dgm:pt>
    <dgm:pt modelId="{8F6E49D7-14CF-4FB8-8FA4-66B4F6E29BE2}">
      <dgm:prSet phldrT="[Text]"/>
      <dgm:spPr>
        <a:ln>
          <a:noFill/>
        </a:ln>
      </dgm:spPr>
      <dgm:t>
        <a:bodyPr/>
        <a:lstStyle/>
        <a:p>
          <a:r>
            <a:rPr lang="ru-RU" b="1" dirty="0" smtClean="0">
              <a:solidFill>
                <a:srgbClr val="000000"/>
              </a:solidFill>
            </a:rPr>
            <a:t>Ошибка</a:t>
          </a:r>
          <a:endParaRPr lang="de-DE" b="1" dirty="0">
            <a:solidFill>
              <a:srgbClr val="000000"/>
            </a:solidFill>
          </a:endParaRPr>
        </a:p>
      </dgm:t>
    </dgm:pt>
    <dgm:pt modelId="{4B3C7603-A7D5-42F0-9347-A085ECDD463A}" type="parTrans" cxnId="{86454B60-2599-4358-A600-522A15A73894}">
      <dgm:prSet/>
      <dgm:spPr/>
      <dgm:t>
        <a:bodyPr/>
        <a:lstStyle/>
        <a:p>
          <a:endParaRPr lang="de-DE"/>
        </a:p>
      </dgm:t>
    </dgm:pt>
    <dgm:pt modelId="{CC8205DD-3410-4273-BAEB-13F4CE09DAEF}" type="sibTrans" cxnId="{86454B60-2599-4358-A600-522A15A73894}">
      <dgm:prSet/>
      <dgm:spPr/>
      <dgm:t>
        <a:bodyPr/>
        <a:lstStyle/>
        <a:p>
          <a:endParaRPr lang="de-DE"/>
        </a:p>
      </dgm:t>
    </dgm:pt>
    <dgm:pt modelId="{F0C6A828-E577-4A15-BF5E-8B972185B93B}">
      <dgm:prSet phldrT="[Text]"/>
      <dgm:spPr>
        <a:ln>
          <a:noFill/>
        </a:ln>
      </dgm:spPr>
      <dgm:t>
        <a:bodyPr/>
        <a:lstStyle/>
        <a:p>
          <a:r>
            <a:rPr lang="ru-RU" b="1" dirty="0" smtClean="0">
              <a:solidFill>
                <a:srgbClr val="000000"/>
              </a:solidFill>
            </a:rPr>
            <a:t>МНМ</a:t>
          </a:r>
          <a:endParaRPr lang="de-DE" b="1" dirty="0">
            <a:solidFill>
              <a:srgbClr val="000000"/>
            </a:solidFill>
          </a:endParaRPr>
        </a:p>
      </dgm:t>
    </dgm:pt>
    <dgm:pt modelId="{78816B83-EDB5-466C-8B7C-321B370F7E2F}" type="parTrans" cxnId="{F12B498F-E17E-4624-93FE-C2308DE14EEE}">
      <dgm:prSet/>
      <dgm:spPr/>
      <dgm:t>
        <a:bodyPr/>
        <a:lstStyle/>
        <a:p>
          <a:endParaRPr lang="de-DE"/>
        </a:p>
      </dgm:t>
    </dgm:pt>
    <dgm:pt modelId="{49434107-6A64-4799-91D6-394AF0F62FDC}" type="sibTrans" cxnId="{F12B498F-E17E-4624-93FE-C2308DE14EEE}">
      <dgm:prSet/>
      <dgm:spPr/>
      <dgm:t>
        <a:bodyPr/>
        <a:lstStyle/>
        <a:p>
          <a:endParaRPr lang="de-DE"/>
        </a:p>
      </dgm:t>
    </dgm:pt>
    <dgm:pt modelId="{5CD58134-628E-4137-B3C1-EF48831C5FAB}">
      <dgm:prSet phldrT="[Text]"/>
      <dgm:spPr>
        <a:ln>
          <a:noFill/>
        </a:ln>
      </dgm:spPr>
      <dgm:t>
        <a:bodyPr/>
        <a:lstStyle/>
        <a:p>
          <a:r>
            <a:rPr lang="ru-RU" b="1" dirty="0" smtClean="0">
              <a:solidFill>
                <a:srgbClr val="000000"/>
              </a:solidFill>
            </a:rPr>
            <a:t>Параметры</a:t>
          </a:r>
          <a:endParaRPr lang="de-DE" b="1" dirty="0">
            <a:solidFill>
              <a:srgbClr val="000000"/>
            </a:solidFill>
          </a:endParaRPr>
        </a:p>
      </dgm:t>
    </dgm:pt>
    <dgm:pt modelId="{329880B4-508F-431B-B690-7997DE838502}" type="parTrans" cxnId="{9A35106B-9754-47DB-9E89-4D1FA11BB982}">
      <dgm:prSet/>
      <dgm:spPr/>
      <dgm:t>
        <a:bodyPr/>
        <a:lstStyle/>
        <a:p>
          <a:endParaRPr lang="de-DE"/>
        </a:p>
      </dgm:t>
    </dgm:pt>
    <dgm:pt modelId="{02F80520-58C9-4436-A966-A60971E0DC8F}" type="sibTrans" cxnId="{9A35106B-9754-47DB-9E89-4D1FA11BB982}">
      <dgm:prSet/>
      <dgm:spPr/>
      <dgm:t>
        <a:bodyPr/>
        <a:lstStyle/>
        <a:p>
          <a:endParaRPr lang="de-DE"/>
        </a:p>
      </dgm:t>
    </dgm:pt>
    <dgm:pt modelId="{B4DF5083-40F4-491D-8CA6-C076CD784328}">
      <dgm:prSet phldrT="[Text]"/>
      <dgm:spPr>
        <a:ln>
          <a:noFill/>
        </a:ln>
      </dgm:spPr>
      <dgm:t>
        <a:bodyPr/>
        <a:lstStyle/>
        <a:p>
          <a:r>
            <a:rPr lang="ru-RU" b="1" dirty="0" smtClean="0">
              <a:solidFill>
                <a:srgbClr val="000000"/>
              </a:solidFill>
            </a:rPr>
            <a:t>Помощь</a:t>
          </a:r>
          <a:endParaRPr lang="de-DE" b="1" dirty="0">
            <a:solidFill>
              <a:srgbClr val="000000"/>
            </a:solidFill>
          </a:endParaRPr>
        </a:p>
      </dgm:t>
    </dgm:pt>
    <dgm:pt modelId="{F76F00B1-B339-4416-95C1-1A1625912516}" type="parTrans" cxnId="{B13FE7A5-6437-4467-AA4C-D45C994604A8}">
      <dgm:prSet/>
      <dgm:spPr/>
      <dgm:t>
        <a:bodyPr/>
        <a:lstStyle/>
        <a:p>
          <a:endParaRPr lang="de-DE"/>
        </a:p>
      </dgm:t>
    </dgm:pt>
    <dgm:pt modelId="{77421489-36B1-4D2F-B8DD-D744EFA7FFBB}" type="sibTrans" cxnId="{B13FE7A5-6437-4467-AA4C-D45C994604A8}">
      <dgm:prSet/>
      <dgm:spPr/>
      <dgm:t>
        <a:bodyPr/>
        <a:lstStyle/>
        <a:p>
          <a:endParaRPr lang="de-DE"/>
        </a:p>
      </dgm:t>
    </dgm:pt>
    <dgm:pt modelId="{35205A7A-FADA-4763-8D6F-25B0FAB3AD73}">
      <dgm:prSet phldrT="[Text]" custT="1"/>
      <dgm:spPr>
        <a:ln>
          <a:noFill/>
        </a:ln>
      </dgm:spPr>
      <dgm:t>
        <a:bodyPr/>
        <a:lstStyle/>
        <a:p>
          <a:r>
            <a:rPr lang="ru-RU" sz="1400" b="1" noProof="0" dirty="0" smtClean="0"/>
            <a:t>Процесс</a:t>
          </a:r>
          <a:endParaRPr lang="en-GB" sz="1400" b="1" noProof="0" dirty="0"/>
        </a:p>
      </dgm:t>
    </dgm:pt>
    <dgm:pt modelId="{06B923F8-E50C-4374-8E83-4DE2E183DE15}" type="parTrans" cxnId="{CF5941A5-85DC-44F0-8BEC-243861E36C33}">
      <dgm:prSet/>
      <dgm:spPr/>
      <dgm:t>
        <a:bodyPr/>
        <a:lstStyle/>
        <a:p>
          <a:endParaRPr lang="de-DE"/>
        </a:p>
      </dgm:t>
    </dgm:pt>
    <dgm:pt modelId="{C0E15814-7DB6-4C2E-B993-7B75EFD008B7}" type="sibTrans" cxnId="{CF5941A5-85DC-44F0-8BEC-243861E36C33}">
      <dgm:prSet/>
      <dgm:spPr/>
      <dgm:t>
        <a:bodyPr/>
        <a:lstStyle/>
        <a:p>
          <a:endParaRPr lang="de-DE"/>
        </a:p>
      </dgm:t>
    </dgm:pt>
    <dgm:pt modelId="{00BA383E-1BAE-40CD-A12D-1029E9AA32E4}">
      <dgm:prSet phldrT="[Text]" custT="1"/>
      <dgm:spPr>
        <a:ln>
          <a:noFill/>
        </a:ln>
      </dgm:spPr>
      <dgm:t>
        <a:bodyPr/>
        <a:lstStyle/>
        <a:p>
          <a:r>
            <a:rPr lang="ru-RU" sz="1400" b="1" dirty="0" smtClean="0"/>
            <a:t>Рецепты</a:t>
          </a:r>
          <a:endParaRPr lang="de-DE" sz="1400" b="1" dirty="0"/>
        </a:p>
      </dgm:t>
    </dgm:pt>
    <dgm:pt modelId="{EF7E40E1-8C05-4877-994B-EC5F04E3BD0A}" type="parTrans" cxnId="{EB8A91E1-D772-486C-9E6E-B57AB0AF2F6A}">
      <dgm:prSet/>
      <dgm:spPr/>
      <dgm:t>
        <a:bodyPr/>
        <a:lstStyle/>
        <a:p>
          <a:endParaRPr lang="de-DE"/>
        </a:p>
      </dgm:t>
    </dgm:pt>
    <dgm:pt modelId="{D36C0112-EB02-4DFA-AE18-CF41B9A01728}" type="sibTrans" cxnId="{EB8A91E1-D772-486C-9E6E-B57AB0AF2F6A}">
      <dgm:prSet/>
      <dgm:spPr/>
      <dgm:t>
        <a:bodyPr/>
        <a:lstStyle/>
        <a:p>
          <a:endParaRPr lang="de-DE"/>
        </a:p>
      </dgm:t>
    </dgm:pt>
    <dgm:pt modelId="{9F0313C9-538E-4782-AAD2-2E81B2E7DBE5}">
      <dgm:prSet phldrT="[Text]" custT="1"/>
      <dgm:spPr>
        <a:ln>
          <a:noFill/>
        </a:ln>
      </dgm:spPr>
      <dgm:t>
        <a:bodyPr/>
        <a:lstStyle/>
        <a:p>
          <a:r>
            <a:rPr lang="ru-RU" sz="1100" b="1" dirty="0" smtClean="0">
              <a:solidFill>
                <a:srgbClr val="000000"/>
              </a:solidFill>
            </a:rPr>
            <a:t>Насос</a:t>
          </a:r>
          <a:endParaRPr lang="de-DE" sz="1100" b="1" dirty="0">
            <a:solidFill>
              <a:srgbClr val="000000"/>
            </a:solidFill>
          </a:endParaRPr>
        </a:p>
      </dgm:t>
    </dgm:pt>
    <dgm:pt modelId="{D33507FD-D094-4140-AA2E-51383B99EBD1}" type="parTrans" cxnId="{FB9F92A5-0E99-47B5-8773-78B3F5E082C6}">
      <dgm:prSet/>
      <dgm:spPr/>
      <dgm:t>
        <a:bodyPr/>
        <a:lstStyle/>
        <a:p>
          <a:endParaRPr lang="de-DE"/>
        </a:p>
      </dgm:t>
    </dgm:pt>
    <dgm:pt modelId="{89D82D91-44D5-402F-B75A-50CF1D6AEB4F}" type="sibTrans" cxnId="{FB9F92A5-0E99-47B5-8773-78B3F5E082C6}">
      <dgm:prSet/>
      <dgm:spPr/>
      <dgm:t>
        <a:bodyPr/>
        <a:lstStyle/>
        <a:p>
          <a:endParaRPr lang="de-DE"/>
        </a:p>
      </dgm:t>
    </dgm:pt>
    <dgm:pt modelId="{CC3F4F07-749A-48A2-A981-4375767B63B2}">
      <dgm:prSet phldrT="[Text]" custT="1"/>
      <dgm:spPr>
        <a:ln>
          <a:noFill/>
        </a:ln>
      </dgm:spPr>
      <dgm:t>
        <a:bodyPr/>
        <a:lstStyle/>
        <a:p>
          <a:r>
            <a:rPr lang="ru-RU" sz="1100" b="1" dirty="0" smtClean="0">
              <a:solidFill>
                <a:srgbClr val="000000"/>
              </a:solidFill>
            </a:rPr>
            <a:t>Резервуар для воды</a:t>
          </a:r>
          <a:endParaRPr lang="de-DE" sz="1100" b="1" dirty="0">
            <a:solidFill>
              <a:srgbClr val="000000"/>
            </a:solidFill>
          </a:endParaRPr>
        </a:p>
      </dgm:t>
    </dgm:pt>
    <dgm:pt modelId="{853DC094-547B-4911-BA76-F84152E6694A}" type="parTrans" cxnId="{7CEFEFE9-02DF-439F-83C9-B39AFB944F05}">
      <dgm:prSet/>
      <dgm:spPr/>
      <dgm:t>
        <a:bodyPr/>
        <a:lstStyle/>
        <a:p>
          <a:endParaRPr lang="de-DE"/>
        </a:p>
      </dgm:t>
    </dgm:pt>
    <dgm:pt modelId="{20076446-8410-4546-AB9F-EB9596C032C4}" type="sibTrans" cxnId="{7CEFEFE9-02DF-439F-83C9-B39AFB944F05}">
      <dgm:prSet/>
      <dgm:spPr/>
      <dgm:t>
        <a:bodyPr/>
        <a:lstStyle/>
        <a:p>
          <a:endParaRPr lang="de-DE"/>
        </a:p>
      </dgm:t>
    </dgm:pt>
    <dgm:pt modelId="{FFDD7E74-85BC-410C-997C-32A33D490BB9}">
      <dgm:prSet phldrT="[Text]" custT="1"/>
      <dgm:spPr>
        <a:ln>
          <a:noFill/>
        </a:ln>
      </dgm:spPr>
      <dgm:t>
        <a:bodyPr/>
        <a:lstStyle/>
        <a:p>
          <a:r>
            <a:rPr lang="ru-RU" sz="1100" b="1" dirty="0" smtClean="0">
              <a:solidFill>
                <a:srgbClr val="000000"/>
              </a:solidFill>
            </a:rPr>
            <a:t>Резервуар для щелочи</a:t>
          </a:r>
          <a:endParaRPr lang="de-DE" sz="1100" b="1" dirty="0">
            <a:solidFill>
              <a:srgbClr val="000000"/>
            </a:solidFill>
          </a:endParaRPr>
        </a:p>
      </dgm:t>
    </dgm:pt>
    <dgm:pt modelId="{3F6043DE-87FD-4B24-B86F-E8D10530C070}" type="parTrans" cxnId="{0FA1FE37-4D7B-4B71-97C6-B073366932C6}">
      <dgm:prSet/>
      <dgm:spPr/>
      <dgm:t>
        <a:bodyPr/>
        <a:lstStyle/>
        <a:p>
          <a:endParaRPr lang="de-DE"/>
        </a:p>
      </dgm:t>
    </dgm:pt>
    <dgm:pt modelId="{BA4327A6-FF0D-4EAE-98BA-AA77969162FD}" type="sibTrans" cxnId="{0FA1FE37-4D7B-4B71-97C6-B073366932C6}">
      <dgm:prSet/>
      <dgm:spPr/>
      <dgm:t>
        <a:bodyPr/>
        <a:lstStyle/>
        <a:p>
          <a:endParaRPr lang="de-DE"/>
        </a:p>
      </dgm:t>
    </dgm:pt>
    <dgm:pt modelId="{6338FF6E-5021-4731-A894-EA65F9B827A4}">
      <dgm:prSet phldrT="[Text]" custT="1"/>
      <dgm:spPr>
        <a:ln>
          <a:noFill/>
        </a:ln>
      </dgm:spPr>
      <dgm:t>
        <a:bodyPr/>
        <a:lstStyle/>
        <a:p>
          <a:r>
            <a:rPr lang="ru-RU" sz="1100" b="1" dirty="0" smtClean="0">
              <a:solidFill>
                <a:srgbClr val="000000"/>
              </a:solidFill>
            </a:rPr>
            <a:t>Резервуар для кислоты</a:t>
          </a:r>
          <a:endParaRPr lang="de-DE" sz="1100" b="1" dirty="0">
            <a:solidFill>
              <a:srgbClr val="000000"/>
            </a:solidFill>
          </a:endParaRPr>
        </a:p>
      </dgm:t>
    </dgm:pt>
    <dgm:pt modelId="{B2275532-C9AF-4D8A-9B15-ECCA1AE1BDF4}" type="parTrans" cxnId="{8056A258-A8A7-428E-8EC8-18CCEE8B9EEB}">
      <dgm:prSet/>
      <dgm:spPr/>
      <dgm:t>
        <a:bodyPr/>
        <a:lstStyle/>
        <a:p>
          <a:endParaRPr lang="de-DE"/>
        </a:p>
      </dgm:t>
    </dgm:pt>
    <dgm:pt modelId="{8122CFBA-D9C8-4435-918F-C9F3B17EB905}" type="sibTrans" cxnId="{8056A258-A8A7-428E-8EC8-18CCEE8B9EEB}">
      <dgm:prSet/>
      <dgm:spPr/>
      <dgm:t>
        <a:bodyPr/>
        <a:lstStyle/>
        <a:p>
          <a:endParaRPr lang="de-DE"/>
        </a:p>
      </dgm:t>
    </dgm:pt>
    <dgm:pt modelId="{EB509DF8-0F6E-40DF-81CF-D0CE4FDAA5D1}" type="pres">
      <dgm:prSet presAssocID="{E76272A3-3FB6-471D-BD08-33881B95C10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581DBC0D-2293-41AF-995A-89780D0E6975}" type="pres">
      <dgm:prSet presAssocID="{7BEE5415-A040-4E60-B3C7-6021A780393C}" presName="vertOne" presStyleCnt="0"/>
      <dgm:spPr/>
      <dgm:t>
        <a:bodyPr/>
        <a:lstStyle/>
        <a:p>
          <a:endParaRPr lang="de-DE"/>
        </a:p>
      </dgm:t>
    </dgm:pt>
    <dgm:pt modelId="{0B8B9F40-4022-4176-AD94-8F2272634D9A}" type="pres">
      <dgm:prSet presAssocID="{7BEE5415-A040-4E60-B3C7-6021A780393C}" presName="txOne" presStyleLbl="node0" presStyleIdx="0" presStyleCnt="1" custLinFactNeighborY="60333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BCCC7B96-AFC4-4DDE-923F-AE657CFA1019}" type="pres">
      <dgm:prSet presAssocID="{7BEE5415-A040-4E60-B3C7-6021A780393C}" presName="parTransOne" presStyleCnt="0"/>
      <dgm:spPr/>
      <dgm:t>
        <a:bodyPr/>
        <a:lstStyle/>
        <a:p>
          <a:endParaRPr lang="de-DE"/>
        </a:p>
      </dgm:t>
    </dgm:pt>
    <dgm:pt modelId="{94ED76FC-17BF-47F2-B413-034E321DC522}" type="pres">
      <dgm:prSet presAssocID="{7BEE5415-A040-4E60-B3C7-6021A780393C}" presName="horzOne" presStyleCnt="0"/>
      <dgm:spPr/>
      <dgm:t>
        <a:bodyPr/>
        <a:lstStyle/>
        <a:p>
          <a:endParaRPr lang="de-DE"/>
        </a:p>
      </dgm:t>
    </dgm:pt>
    <dgm:pt modelId="{82E652F5-26B3-4EBA-8DB9-E1B66BF2B271}" type="pres">
      <dgm:prSet presAssocID="{8F6E49D7-14CF-4FB8-8FA4-66B4F6E29BE2}" presName="vertTwo" presStyleCnt="0"/>
      <dgm:spPr/>
      <dgm:t>
        <a:bodyPr/>
        <a:lstStyle/>
        <a:p>
          <a:endParaRPr lang="de-DE"/>
        </a:p>
      </dgm:t>
    </dgm:pt>
    <dgm:pt modelId="{8B12C067-C47E-4F94-98CE-40E4AA571A3B}" type="pres">
      <dgm:prSet presAssocID="{8F6E49D7-14CF-4FB8-8FA4-66B4F6E29BE2}" presName="txTwo" presStyleLbl="node2" presStyleIdx="0" presStyleCnt="4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7ED293D2-D530-403D-81F9-21AF39B94CD2}" type="pres">
      <dgm:prSet presAssocID="{8F6E49D7-14CF-4FB8-8FA4-66B4F6E29BE2}" presName="horzTwo" presStyleCnt="0"/>
      <dgm:spPr/>
      <dgm:t>
        <a:bodyPr/>
        <a:lstStyle/>
        <a:p>
          <a:endParaRPr lang="de-DE"/>
        </a:p>
      </dgm:t>
    </dgm:pt>
    <dgm:pt modelId="{08427B8F-7868-4B31-9243-44304F5BA4B6}" type="pres">
      <dgm:prSet presAssocID="{CC8205DD-3410-4273-BAEB-13F4CE09DAEF}" presName="sibSpaceTwo" presStyleCnt="0"/>
      <dgm:spPr/>
      <dgm:t>
        <a:bodyPr/>
        <a:lstStyle/>
        <a:p>
          <a:endParaRPr lang="de-DE"/>
        </a:p>
      </dgm:t>
    </dgm:pt>
    <dgm:pt modelId="{82EEE282-75C7-4726-82BF-75CB845FF09F}" type="pres">
      <dgm:prSet presAssocID="{F0C6A828-E577-4A15-BF5E-8B972185B93B}" presName="vertTwo" presStyleCnt="0"/>
      <dgm:spPr/>
      <dgm:t>
        <a:bodyPr/>
        <a:lstStyle/>
        <a:p>
          <a:endParaRPr lang="de-DE"/>
        </a:p>
      </dgm:t>
    </dgm:pt>
    <dgm:pt modelId="{EBF824A4-AD65-49C9-8383-320B2A8FB7E1}" type="pres">
      <dgm:prSet presAssocID="{F0C6A828-E577-4A15-BF5E-8B972185B93B}" presName="txTwo" presStyleLbl="node2" presStyleIdx="1" presStyleCnt="4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DC19FCBC-8A67-4471-80A4-62EF1B7FDEF6}" type="pres">
      <dgm:prSet presAssocID="{F0C6A828-E577-4A15-BF5E-8B972185B93B}" presName="parTransTwo" presStyleCnt="0"/>
      <dgm:spPr/>
      <dgm:t>
        <a:bodyPr/>
        <a:lstStyle/>
        <a:p>
          <a:endParaRPr lang="de-DE"/>
        </a:p>
      </dgm:t>
    </dgm:pt>
    <dgm:pt modelId="{F6840E9C-EC8E-4A28-8AEB-884943A54CB4}" type="pres">
      <dgm:prSet presAssocID="{F0C6A828-E577-4A15-BF5E-8B972185B93B}" presName="horzTwo" presStyleCnt="0"/>
      <dgm:spPr/>
      <dgm:t>
        <a:bodyPr/>
        <a:lstStyle/>
        <a:p>
          <a:endParaRPr lang="de-DE"/>
        </a:p>
      </dgm:t>
    </dgm:pt>
    <dgm:pt modelId="{F6EA8226-1D67-43F4-A0E2-CC5D2C1C90CD}" type="pres">
      <dgm:prSet presAssocID="{35205A7A-FADA-4763-8D6F-25B0FAB3AD73}" presName="vertThree" presStyleCnt="0"/>
      <dgm:spPr/>
      <dgm:t>
        <a:bodyPr/>
        <a:lstStyle/>
        <a:p>
          <a:endParaRPr lang="de-DE"/>
        </a:p>
      </dgm:t>
    </dgm:pt>
    <dgm:pt modelId="{DDE92755-502A-4985-8605-003C33B2AF54}" type="pres">
      <dgm:prSet presAssocID="{35205A7A-FADA-4763-8D6F-25B0FAB3AD73}" presName="txThree" presStyleLbl="node3" presStyleIdx="0" presStyleCnt="2" custLinFactNeighborY="-68952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E22F27F4-E076-4491-8313-5F952ACA1F10}" type="pres">
      <dgm:prSet presAssocID="{35205A7A-FADA-4763-8D6F-25B0FAB3AD73}" presName="parTransThree" presStyleCnt="0"/>
      <dgm:spPr/>
      <dgm:t>
        <a:bodyPr/>
        <a:lstStyle/>
        <a:p>
          <a:endParaRPr lang="de-DE"/>
        </a:p>
      </dgm:t>
    </dgm:pt>
    <dgm:pt modelId="{043B64E7-8442-4367-A663-ED073AF905D1}" type="pres">
      <dgm:prSet presAssocID="{35205A7A-FADA-4763-8D6F-25B0FAB3AD73}" presName="horzThree" presStyleCnt="0"/>
      <dgm:spPr/>
      <dgm:t>
        <a:bodyPr/>
        <a:lstStyle/>
        <a:p>
          <a:endParaRPr lang="de-DE"/>
        </a:p>
      </dgm:t>
    </dgm:pt>
    <dgm:pt modelId="{23C91115-2734-41F9-BC91-6D0DEE796C55}" type="pres">
      <dgm:prSet presAssocID="{9F0313C9-538E-4782-AAD2-2E81B2E7DBE5}" presName="vertFour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FBD4486-365C-405F-96DD-07C0C1E44EA9}" type="pres">
      <dgm:prSet presAssocID="{9F0313C9-538E-4782-AAD2-2E81B2E7DBE5}" presName="txFour" presStyleLbl="node4" presStyleIdx="0" presStyleCnt="4" custLinFactNeighborY="-14835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5ACD32AE-4E88-4626-8F66-D1DE6E705151}" type="pres">
      <dgm:prSet presAssocID="{9F0313C9-538E-4782-AAD2-2E81B2E7DBE5}" presName="horzFour" presStyleCnt="0"/>
      <dgm:spPr/>
      <dgm:t>
        <a:bodyPr/>
        <a:lstStyle/>
        <a:p>
          <a:endParaRPr lang="de-DE"/>
        </a:p>
      </dgm:t>
    </dgm:pt>
    <dgm:pt modelId="{9B664AD7-A1CA-4C48-AD7B-A0200A347A47}" type="pres">
      <dgm:prSet presAssocID="{89D82D91-44D5-402F-B75A-50CF1D6AEB4F}" presName="sibSpaceFour" presStyleCnt="0"/>
      <dgm:spPr/>
      <dgm:t>
        <a:bodyPr/>
        <a:lstStyle/>
        <a:p>
          <a:endParaRPr lang="de-DE"/>
        </a:p>
      </dgm:t>
    </dgm:pt>
    <dgm:pt modelId="{1024BA01-4B05-48E1-BD53-100B04A609CF}" type="pres">
      <dgm:prSet presAssocID="{CC3F4F07-749A-48A2-A981-4375767B63B2}" presName="vertFour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AE463C6F-DC32-4391-8951-AC00292D2A7F}" type="pres">
      <dgm:prSet presAssocID="{CC3F4F07-749A-48A2-A981-4375767B63B2}" presName="txFour" presStyleLbl="node4" presStyleIdx="1" presStyleCnt="4" custLinFactNeighborY="-14835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655D7F08-8118-4881-AB70-0FA58C3F7FF4}" type="pres">
      <dgm:prSet presAssocID="{CC3F4F07-749A-48A2-A981-4375767B63B2}" presName="horzFour" presStyleCnt="0"/>
      <dgm:spPr/>
      <dgm:t>
        <a:bodyPr/>
        <a:lstStyle/>
        <a:p>
          <a:endParaRPr lang="de-DE"/>
        </a:p>
      </dgm:t>
    </dgm:pt>
    <dgm:pt modelId="{534F154B-FF07-41F8-A318-1787F013E6AC}" type="pres">
      <dgm:prSet presAssocID="{20076446-8410-4546-AB9F-EB9596C032C4}" presName="sibSpaceFour" presStyleCnt="0"/>
      <dgm:spPr/>
      <dgm:t>
        <a:bodyPr/>
        <a:lstStyle/>
        <a:p>
          <a:endParaRPr lang="de-DE"/>
        </a:p>
      </dgm:t>
    </dgm:pt>
    <dgm:pt modelId="{A0B28BE2-7675-4DC9-94E6-95CF44F59598}" type="pres">
      <dgm:prSet presAssocID="{FFDD7E74-85BC-410C-997C-32A33D490BB9}" presName="vertFour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F4E8B2F5-FFB7-420F-9C73-AC9435094C14}" type="pres">
      <dgm:prSet presAssocID="{FFDD7E74-85BC-410C-997C-32A33D490BB9}" presName="txFour" presStyleLbl="node4" presStyleIdx="2" presStyleCnt="4" custLinFactNeighborY="-14835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6A1DC1DF-BB0F-4374-A9FE-FAAE1C03F3D7}" type="pres">
      <dgm:prSet presAssocID="{FFDD7E74-85BC-410C-997C-32A33D490BB9}" presName="horzFour" presStyleCnt="0"/>
      <dgm:spPr/>
      <dgm:t>
        <a:bodyPr/>
        <a:lstStyle/>
        <a:p>
          <a:endParaRPr lang="de-DE"/>
        </a:p>
      </dgm:t>
    </dgm:pt>
    <dgm:pt modelId="{4970CFB5-BE58-4CD9-9A8F-DC1FBD02EADA}" type="pres">
      <dgm:prSet presAssocID="{BA4327A6-FF0D-4EAE-98BA-AA77969162FD}" presName="sibSpaceFour" presStyleCnt="0"/>
      <dgm:spPr/>
      <dgm:t>
        <a:bodyPr/>
        <a:lstStyle/>
        <a:p>
          <a:endParaRPr lang="de-DE"/>
        </a:p>
      </dgm:t>
    </dgm:pt>
    <dgm:pt modelId="{D2F730DD-2371-4664-AAE6-E0CB037DD111}" type="pres">
      <dgm:prSet presAssocID="{6338FF6E-5021-4731-A894-EA65F9B827A4}" presName="vertFour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77BC2232-A15E-4279-A37C-77CFA8A0CC3A}" type="pres">
      <dgm:prSet presAssocID="{6338FF6E-5021-4731-A894-EA65F9B827A4}" presName="txFour" presStyleLbl="node4" presStyleIdx="3" presStyleCnt="4" custLinFactNeighborY="-14835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45EC7964-6F92-426F-AB6A-2EAC96573F01}" type="pres">
      <dgm:prSet presAssocID="{6338FF6E-5021-4731-A894-EA65F9B827A4}" presName="horzFour" presStyleCnt="0"/>
      <dgm:spPr/>
      <dgm:t>
        <a:bodyPr/>
        <a:lstStyle/>
        <a:p>
          <a:endParaRPr lang="de-DE"/>
        </a:p>
      </dgm:t>
    </dgm:pt>
    <dgm:pt modelId="{FADB6D15-A223-4E0A-997D-54D674414A14}" type="pres">
      <dgm:prSet presAssocID="{C0E15814-7DB6-4C2E-B993-7B75EFD008B7}" presName="sibSpaceThree" presStyleCnt="0"/>
      <dgm:spPr/>
      <dgm:t>
        <a:bodyPr/>
        <a:lstStyle/>
        <a:p>
          <a:endParaRPr lang="de-DE"/>
        </a:p>
      </dgm:t>
    </dgm:pt>
    <dgm:pt modelId="{2ADC6DDB-DF47-4E9B-AAB7-623B072F5076}" type="pres">
      <dgm:prSet presAssocID="{00BA383E-1BAE-40CD-A12D-1029E9AA32E4}" presName="vertThree" presStyleCnt="0"/>
      <dgm:spPr/>
      <dgm:t>
        <a:bodyPr/>
        <a:lstStyle/>
        <a:p>
          <a:endParaRPr lang="de-DE"/>
        </a:p>
      </dgm:t>
    </dgm:pt>
    <dgm:pt modelId="{40FFB284-1C9A-4E82-800B-258802F74593}" type="pres">
      <dgm:prSet presAssocID="{00BA383E-1BAE-40CD-A12D-1029E9AA32E4}" presName="txThree" presStyleLbl="node3" presStyleIdx="1" presStyleCnt="2" custLinFactNeighborY="-7912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C35894AB-0360-486C-ACC7-D229C03F726C}" type="pres">
      <dgm:prSet presAssocID="{00BA383E-1BAE-40CD-A12D-1029E9AA32E4}" presName="horzThree" presStyleCnt="0"/>
      <dgm:spPr/>
      <dgm:t>
        <a:bodyPr/>
        <a:lstStyle/>
        <a:p>
          <a:endParaRPr lang="de-DE"/>
        </a:p>
      </dgm:t>
    </dgm:pt>
    <dgm:pt modelId="{D4ADF425-85D7-4384-937A-7E0F17E0B881}" type="pres">
      <dgm:prSet presAssocID="{49434107-6A64-4799-91D6-394AF0F62FDC}" presName="sibSpaceTwo" presStyleCnt="0"/>
      <dgm:spPr/>
      <dgm:t>
        <a:bodyPr/>
        <a:lstStyle/>
        <a:p>
          <a:endParaRPr lang="de-DE"/>
        </a:p>
      </dgm:t>
    </dgm:pt>
    <dgm:pt modelId="{C2204C73-38AA-4C27-A61B-4EAD13FC772B}" type="pres">
      <dgm:prSet presAssocID="{5CD58134-628E-4137-B3C1-EF48831C5FAB}" presName="vertTwo" presStyleCnt="0"/>
      <dgm:spPr/>
      <dgm:t>
        <a:bodyPr/>
        <a:lstStyle/>
        <a:p>
          <a:endParaRPr lang="de-DE"/>
        </a:p>
      </dgm:t>
    </dgm:pt>
    <dgm:pt modelId="{6958B631-DA45-45A8-B751-F3665445E905}" type="pres">
      <dgm:prSet presAssocID="{5CD58134-628E-4137-B3C1-EF48831C5FAB}" presName="txTwo" presStyleLbl="node2" presStyleIdx="2" presStyleCnt="4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AFA465E7-878E-4202-AB3B-A8614E21E39A}" type="pres">
      <dgm:prSet presAssocID="{5CD58134-628E-4137-B3C1-EF48831C5FAB}" presName="horzTwo" presStyleCnt="0"/>
      <dgm:spPr/>
      <dgm:t>
        <a:bodyPr/>
        <a:lstStyle/>
        <a:p>
          <a:endParaRPr lang="de-DE"/>
        </a:p>
      </dgm:t>
    </dgm:pt>
    <dgm:pt modelId="{E251D76E-27AD-48D3-B2C2-40A86BD0D6FF}" type="pres">
      <dgm:prSet presAssocID="{02F80520-58C9-4436-A966-A60971E0DC8F}" presName="sibSpaceTwo" presStyleCnt="0"/>
      <dgm:spPr/>
      <dgm:t>
        <a:bodyPr/>
        <a:lstStyle/>
        <a:p>
          <a:endParaRPr lang="de-DE"/>
        </a:p>
      </dgm:t>
    </dgm:pt>
    <dgm:pt modelId="{FEE54CB9-4987-46D0-BC25-323773AD7C20}" type="pres">
      <dgm:prSet presAssocID="{B4DF5083-40F4-491D-8CA6-C076CD784328}" presName="vertTwo" presStyleCnt="0"/>
      <dgm:spPr/>
      <dgm:t>
        <a:bodyPr/>
        <a:lstStyle/>
        <a:p>
          <a:endParaRPr lang="de-DE"/>
        </a:p>
      </dgm:t>
    </dgm:pt>
    <dgm:pt modelId="{3DA6CCF3-4D1A-46C5-9AFE-483FEE4CC63D}" type="pres">
      <dgm:prSet presAssocID="{B4DF5083-40F4-491D-8CA6-C076CD784328}" presName="txTwo" presStyleLbl="node2" presStyleIdx="3" presStyleCnt="4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D73FF27E-424F-41F5-A01D-EA0F9270EF04}" type="pres">
      <dgm:prSet presAssocID="{B4DF5083-40F4-491D-8CA6-C076CD784328}" presName="horzTwo" presStyleCnt="0"/>
      <dgm:spPr/>
      <dgm:t>
        <a:bodyPr/>
        <a:lstStyle/>
        <a:p>
          <a:endParaRPr lang="de-DE"/>
        </a:p>
      </dgm:t>
    </dgm:pt>
  </dgm:ptLst>
  <dgm:cxnLst>
    <dgm:cxn modelId="{F0A675DA-2CF7-4AD9-90AA-DC0467879FC3}" type="presOf" srcId="{7BEE5415-A040-4E60-B3C7-6021A780393C}" destId="{0B8B9F40-4022-4176-AD94-8F2272634D9A}" srcOrd="0" destOrd="0" presId="urn:microsoft.com/office/officeart/2005/8/layout/hierarchy4"/>
    <dgm:cxn modelId="{448D9294-00A1-4888-9B2B-F95ECCFED417}" type="presOf" srcId="{35205A7A-FADA-4763-8D6F-25B0FAB3AD73}" destId="{DDE92755-502A-4985-8605-003C33B2AF54}" srcOrd="0" destOrd="0" presId="urn:microsoft.com/office/officeart/2005/8/layout/hierarchy4"/>
    <dgm:cxn modelId="{F8AC0671-AF26-431D-BA89-3B73474AF401}" type="presOf" srcId="{6338FF6E-5021-4731-A894-EA65F9B827A4}" destId="{77BC2232-A15E-4279-A37C-77CFA8A0CC3A}" srcOrd="0" destOrd="0" presId="urn:microsoft.com/office/officeart/2005/8/layout/hierarchy4"/>
    <dgm:cxn modelId="{86454B60-2599-4358-A600-522A15A73894}" srcId="{7BEE5415-A040-4E60-B3C7-6021A780393C}" destId="{8F6E49D7-14CF-4FB8-8FA4-66B4F6E29BE2}" srcOrd="0" destOrd="0" parTransId="{4B3C7603-A7D5-42F0-9347-A085ECDD463A}" sibTransId="{CC8205DD-3410-4273-BAEB-13F4CE09DAEF}"/>
    <dgm:cxn modelId="{2F511267-203D-4B26-A575-8478E86696E4}" type="presOf" srcId="{00BA383E-1BAE-40CD-A12D-1029E9AA32E4}" destId="{40FFB284-1C9A-4E82-800B-258802F74593}" srcOrd="0" destOrd="0" presId="urn:microsoft.com/office/officeart/2005/8/layout/hierarchy4"/>
    <dgm:cxn modelId="{9A35106B-9754-47DB-9E89-4D1FA11BB982}" srcId="{7BEE5415-A040-4E60-B3C7-6021A780393C}" destId="{5CD58134-628E-4137-B3C1-EF48831C5FAB}" srcOrd="2" destOrd="0" parTransId="{329880B4-508F-431B-B690-7997DE838502}" sibTransId="{02F80520-58C9-4436-A966-A60971E0DC8F}"/>
    <dgm:cxn modelId="{90005ADF-D693-474D-BBA3-A2A853C54675}" type="presOf" srcId="{5CD58134-628E-4137-B3C1-EF48831C5FAB}" destId="{6958B631-DA45-45A8-B751-F3665445E905}" srcOrd="0" destOrd="0" presId="urn:microsoft.com/office/officeart/2005/8/layout/hierarchy4"/>
    <dgm:cxn modelId="{4227430D-D365-407C-98B6-24B9ABEFE077}" type="presOf" srcId="{9F0313C9-538E-4782-AAD2-2E81B2E7DBE5}" destId="{2FBD4486-365C-405F-96DD-07C0C1E44EA9}" srcOrd="0" destOrd="0" presId="urn:microsoft.com/office/officeart/2005/8/layout/hierarchy4"/>
    <dgm:cxn modelId="{7CEFEFE9-02DF-439F-83C9-B39AFB944F05}" srcId="{35205A7A-FADA-4763-8D6F-25B0FAB3AD73}" destId="{CC3F4F07-749A-48A2-A981-4375767B63B2}" srcOrd="1" destOrd="0" parTransId="{853DC094-547B-4911-BA76-F84152E6694A}" sibTransId="{20076446-8410-4546-AB9F-EB9596C032C4}"/>
    <dgm:cxn modelId="{3D549658-53AF-43C8-BCFE-51CEEC574DC8}" type="presOf" srcId="{FFDD7E74-85BC-410C-997C-32A33D490BB9}" destId="{F4E8B2F5-FFB7-420F-9C73-AC9435094C14}" srcOrd="0" destOrd="0" presId="urn:microsoft.com/office/officeart/2005/8/layout/hierarchy4"/>
    <dgm:cxn modelId="{B13FE7A5-6437-4467-AA4C-D45C994604A8}" srcId="{7BEE5415-A040-4E60-B3C7-6021A780393C}" destId="{B4DF5083-40F4-491D-8CA6-C076CD784328}" srcOrd="3" destOrd="0" parTransId="{F76F00B1-B339-4416-95C1-1A1625912516}" sibTransId="{77421489-36B1-4D2F-B8DD-D744EFA7FFBB}"/>
    <dgm:cxn modelId="{FB9F92A5-0E99-47B5-8773-78B3F5E082C6}" srcId="{35205A7A-FADA-4763-8D6F-25B0FAB3AD73}" destId="{9F0313C9-538E-4782-AAD2-2E81B2E7DBE5}" srcOrd="0" destOrd="0" parTransId="{D33507FD-D094-4140-AA2E-51383B99EBD1}" sibTransId="{89D82D91-44D5-402F-B75A-50CF1D6AEB4F}"/>
    <dgm:cxn modelId="{CF5941A5-85DC-44F0-8BEC-243861E36C33}" srcId="{F0C6A828-E577-4A15-BF5E-8B972185B93B}" destId="{35205A7A-FADA-4763-8D6F-25B0FAB3AD73}" srcOrd="0" destOrd="0" parTransId="{06B923F8-E50C-4374-8E83-4DE2E183DE15}" sibTransId="{C0E15814-7DB6-4C2E-B993-7B75EFD008B7}"/>
    <dgm:cxn modelId="{8056A258-A8A7-428E-8EC8-18CCEE8B9EEB}" srcId="{35205A7A-FADA-4763-8D6F-25B0FAB3AD73}" destId="{6338FF6E-5021-4731-A894-EA65F9B827A4}" srcOrd="3" destOrd="0" parTransId="{B2275532-C9AF-4D8A-9B15-ECCA1AE1BDF4}" sibTransId="{8122CFBA-D9C8-4435-918F-C9F3B17EB905}"/>
    <dgm:cxn modelId="{C5ED7346-7B51-4561-B2DC-5CE04930AE97}" type="presOf" srcId="{8F6E49D7-14CF-4FB8-8FA4-66B4F6E29BE2}" destId="{8B12C067-C47E-4F94-98CE-40E4AA571A3B}" srcOrd="0" destOrd="0" presId="urn:microsoft.com/office/officeart/2005/8/layout/hierarchy4"/>
    <dgm:cxn modelId="{F252BB55-C0B6-4440-A2F6-CE3C4DE3BBDD}" type="presOf" srcId="{E76272A3-3FB6-471D-BD08-33881B95C105}" destId="{EB509DF8-0F6E-40DF-81CF-D0CE4FDAA5D1}" srcOrd="0" destOrd="0" presId="urn:microsoft.com/office/officeart/2005/8/layout/hierarchy4"/>
    <dgm:cxn modelId="{0FA1FE37-4D7B-4B71-97C6-B073366932C6}" srcId="{35205A7A-FADA-4763-8D6F-25B0FAB3AD73}" destId="{FFDD7E74-85BC-410C-997C-32A33D490BB9}" srcOrd="2" destOrd="0" parTransId="{3F6043DE-87FD-4B24-B86F-E8D10530C070}" sibTransId="{BA4327A6-FF0D-4EAE-98BA-AA77969162FD}"/>
    <dgm:cxn modelId="{EB8A91E1-D772-486C-9E6E-B57AB0AF2F6A}" srcId="{F0C6A828-E577-4A15-BF5E-8B972185B93B}" destId="{00BA383E-1BAE-40CD-A12D-1029E9AA32E4}" srcOrd="1" destOrd="0" parTransId="{EF7E40E1-8C05-4877-994B-EC5F04E3BD0A}" sibTransId="{D36C0112-EB02-4DFA-AE18-CF41B9A01728}"/>
    <dgm:cxn modelId="{A845FDF5-17D3-44DB-8692-84AD0199819B}" srcId="{E76272A3-3FB6-471D-BD08-33881B95C105}" destId="{7BEE5415-A040-4E60-B3C7-6021A780393C}" srcOrd="0" destOrd="0" parTransId="{86031193-8DC9-43A0-92B0-7FB22160ADCE}" sibTransId="{32B96F74-12A4-48F4-A371-8EE0ED57DEFF}"/>
    <dgm:cxn modelId="{F12B498F-E17E-4624-93FE-C2308DE14EEE}" srcId="{7BEE5415-A040-4E60-B3C7-6021A780393C}" destId="{F0C6A828-E577-4A15-BF5E-8B972185B93B}" srcOrd="1" destOrd="0" parTransId="{78816B83-EDB5-466C-8B7C-321B370F7E2F}" sibTransId="{49434107-6A64-4799-91D6-394AF0F62FDC}"/>
    <dgm:cxn modelId="{57155D75-E5FC-400F-82E5-5ED3EE05FECB}" type="presOf" srcId="{F0C6A828-E577-4A15-BF5E-8B972185B93B}" destId="{EBF824A4-AD65-49C9-8383-320B2A8FB7E1}" srcOrd="0" destOrd="0" presId="urn:microsoft.com/office/officeart/2005/8/layout/hierarchy4"/>
    <dgm:cxn modelId="{68677919-C8E4-451F-9E10-4DD01460C87C}" type="presOf" srcId="{CC3F4F07-749A-48A2-A981-4375767B63B2}" destId="{AE463C6F-DC32-4391-8951-AC00292D2A7F}" srcOrd="0" destOrd="0" presId="urn:microsoft.com/office/officeart/2005/8/layout/hierarchy4"/>
    <dgm:cxn modelId="{287DA3A4-7839-4654-A5FA-03CF26C24D3E}" type="presOf" srcId="{B4DF5083-40F4-491D-8CA6-C076CD784328}" destId="{3DA6CCF3-4D1A-46C5-9AFE-483FEE4CC63D}" srcOrd="0" destOrd="0" presId="urn:microsoft.com/office/officeart/2005/8/layout/hierarchy4"/>
    <dgm:cxn modelId="{0886CAC3-B25A-4243-9A21-3DB8C0F5D57F}" type="presParOf" srcId="{EB509DF8-0F6E-40DF-81CF-D0CE4FDAA5D1}" destId="{581DBC0D-2293-41AF-995A-89780D0E6975}" srcOrd="0" destOrd="0" presId="urn:microsoft.com/office/officeart/2005/8/layout/hierarchy4"/>
    <dgm:cxn modelId="{DA79F080-6FEB-47E1-83E8-3C8190B4D354}" type="presParOf" srcId="{581DBC0D-2293-41AF-995A-89780D0E6975}" destId="{0B8B9F40-4022-4176-AD94-8F2272634D9A}" srcOrd="0" destOrd="0" presId="urn:microsoft.com/office/officeart/2005/8/layout/hierarchy4"/>
    <dgm:cxn modelId="{0910F50C-9ECF-40BC-A0A6-1C4A1C4F660B}" type="presParOf" srcId="{581DBC0D-2293-41AF-995A-89780D0E6975}" destId="{BCCC7B96-AFC4-4DDE-923F-AE657CFA1019}" srcOrd="1" destOrd="0" presId="urn:microsoft.com/office/officeart/2005/8/layout/hierarchy4"/>
    <dgm:cxn modelId="{B01F1783-5E95-43F7-9450-7CF9D6281CF4}" type="presParOf" srcId="{581DBC0D-2293-41AF-995A-89780D0E6975}" destId="{94ED76FC-17BF-47F2-B413-034E321DC522}" srcOrd="2" destOrd="0" presId="urn:microsoft.com/office/officeart/2005/8/layout/hierarchy4"/>
    <dgm:cxn modelId="{9B1B4687-2C58-476A-8CAF-6BF3F30C50E8}" type="presParOf" srcId="{94ED76FC-17BF-47F2-B413-034E321DC522}" destId="{82E652F5-26B3-4EBA-8DB9-E1B66BF2B271}" srcOrd="0" destOrd="0" presId="urn:microsoft.com/office/officeart/2005/8/layout/hierarchy4"/>
    <dgm:cxn modelId="{9972ACC4-6B95-49A3-9CE2-49FEB0DFE317}" type="presParOf" srcId="{82E652F5-26B3-4EBA-8DB9-E1B66BF2B271}" destId="{8B12C067-C47E-4F94-98CE-40E4AA571A3B}" srcOrd="0" destOrd="0" presId="urn:microsoft.com/office/officeart/2005/8/layout/hierarchy4"/>
    <dgm:cxn modelId="{F5401BE1-670C-4084-8102-0FF8B515DC2D}" type="presParOf" srcId="{82E652F5-26B3-4EBA-8DB9-E1B66BF2B271}" destId="{7ED293D2-D530-403D-81F9-21AF39B94CD2}" srcOrd="1" destOrd="0" presId="urn:microsoft.com/office/officeart/2005/8/layout/hierarchy4"/>
    <dgm:cxn modelId="{A808219B-2775-410F-A068-1D6C950396F6}" type="presParOf" srcId="{94ED76FC-17BF-47F2-B413-034E321DC522}" destId="{08427B8F-7868-4B31-9243-44304F5BA4B6}" srcOrd="1" destOrd="0" presId="urn:microsoft.com/office/officeart/2005/8/layout/hierarchy4"/>
    <dgm:cxn modelId="{873DF0D3-15E6-4C38-A860-C6AD8DC49341}" type="presParOf" srcId="{94ED76FC-17BF-47F2-B413-034E321DC522}" destId="{82EEE282-75C7-4726-82BF-75CB845FF09F}" srcOrd="2" destOrd="0" presId="urn:microsoft.com/office/officeart/2005/8/layout/hierarchy4"/>
    <dgm:cxn modelId="{BD1C6804-3C46-42F0-8CDA-ED35B2F5994E}" type="presParOf" srcId="{82EEE282-75C7-4726-82BF-75CB845FF09F}" destId="{EBF824A4-AD65-49C9-8383-320B2A8FB7E1}" srcOrd="0" destOrd="0" presId="urn:microsoft.com/office/officeart/2005/8/layout/hierarchy4"/>
    <dgm:cxn modelId="{3DC2D565-34A8-4BE2-B93A-0F48ECEFA521}" type="presParOf" srcId="{82EEE282-75C7-4726-82BF-75CB845FF09F}" destId="{DC19FCBC-8A67-4471-80A4-62EF1B7FDEF6}" srcOrd="1" destOrd="0" presId="urn:microsoft.com/office/officeart/2005/8/layout/hierarchy4"/>
    <dgm:cxn modelId="{C076D571-50A6-4E8C-9FDE-AA7A005B2000}" type="presParOf" srcId="{82EEE282-75C7-4726-82BF-75CB845FF09F}" destId="{F6840E9C-EC8E-4A28-8AEB-884943A54CB4}" srcOrd="2" destOrd="0" presId="urn:microsoft.com/office/officeart/2005/8/layout/hierarchy4"/>
    <dgm:cxn modelId="{26E0A690-9242-45E7-8573-EA05B2DB9992}" type="presParOf" srcId="{F6840E9C-EC8E-4A28-8AEB-884943A54CB4}" destId="{F6EA8226-1D67-43F4-A0E2-CC5D2C1C90CD}" srcOrd="0" destOrd="0" presId="urn:microsoft.com/office/officeart/2005/8/layout/hierarchy4"/>
    <dgm:cxn modelId="{3CF03A2F-30AD-4ACB-A081-89827D017DA8}" type="presParOf" srcId="{F6EA8226-1D67-43F4-A0E2-CC5D2C1C90CD}" destId="{DDE92755-502A-4985-8605-003C33B2AF54}" srcOrd="0" destOrd="0" presId="urn:microsoft.com/office/officeart/2005/8/layout/hierarchy4"/>
    <dgm:cxn modelId="{6B59433F-0378-438F-A1C4-C14FB645A384}" type="presParOf" srcId="{F6EA8226-1D67-43F4-A0E2-CC5D2C1C90CD}" destId="{E22F27F4-E076-4491-8313-5F952ACA1F10}" srcOrd="1" destOrd="0" presId="urn:microsoft.com/office/officeart/2005/8/layout/hierarchy4"/>
    <dgm:cxn modelId="{5136B05C-DB9B-4680-A7D5-F6A69064AF24}" type="presParOf" srcId="{F6EA8226-1D67-43F4-A0E2-CC5D2C1C90CD}" destId="{043B64E7-8442-4367-A663-ED073AF905D1}" srcOrd="2" destOrd="0" presId="urn:microsoft.com/office/officeart/2005/8/layout/hierarchy4"/>
    <dgm:cxn modelId="{29C603E7-73B0-4879-AE17-D6FCD81B67C4}" type="presParOf" srcId="{043B64E7-8442-4367-A663-ED073AF905D1}" destId="{23C91115-2734-41F9-BC91-6D0DEE796C55}" srcOrd="0" destOrd="0" presId="urn:microsoft.com/office/officeart/2005/8/layout/hierarchy4"/>
    <dgm:cxn modelId="{D7D281B1-F700-4355-BBC4-2C5507BA9D3F}" type="presParOf" srcId="{23C91115-2734-41F9-BC91-6D0DEE796C55}" destId="{2FBD4486-365C-405F-96DD-07C0C1E44EA9}" srcOrd="0" destOrd="0" presId="urn:microsoft.com/office/officeart/2005/8/layout/hierarchy4"/>
    <dgm:cxn modelId="{33928BE8-75B4-4AD1-9DBD-D231B7B9A9AF}" type="presParOf" srcId="{23C91115-2734-41F9-BC91-6D0DEE796C55}" destId="{5ACD32AE-4E88-4626-8F66-D1DE6E705151}" srcOrd="1" destOrd="0" presId="urn:microsoft.com/office/officeart/2005/8/layout/hierarchy4"/>
    <dgm:cxn modelId="{E124F4D0-B799-4A1D-A605-4C9FBE7287FC}" type="presParOf" srcId="{043B64E7-8442-4367-A663-ED073AF905D1}" destId="{9B664AD7-A1CA-4C48-AD7B-A0200A347A47}" srcOrd="1" destOrd="0" presId="urn:microsoft.com/office/officeart/2005/8/layout/hierarchy4"/>
    <dgm:cxn modelId="{6505C2B3-C144-4A72-B362-6A8693DA0A81}" type="presParOf" srcId="{043B64E7-8442-4367-A663-ED073AF905D1}" destId="{1024BA01-4B05-48E1-BD53-100B04A609CF}" srcOrd="2" destOrd="0" presId="urn:microsoft.com/office/officeart/2005/8/layout/hierarchy4"/>
    <dgm:cxn modelId="{60EE11B7-B23B-48DF-92D6-FDAA10C72BA6}" type="presParOf" srcId="{1024BA01-4B05-48E1-BD53-100B04A609CF}" destId="{AE463C6F-DC32-4391-8951-AC00292D2A7F}" srcOrd="0" destOrd="0" presId="urn:microsoft.com/office/officeart/2005/8/layout/hierarchy4"/>
    <dgm:cxn modelId="{FB47B584-7BF9-433F-B50D-5682C00EE795}" type="presParOf" srcId="{1024BA01-4B05-48E1-BD53-100B04A609CF}" destId="{655D7F08-8118-4881-AB70-0FA58C3F7FF4}" srcOrd="1" destOrd="0" presId="urn:microsoft.com/office/officeart/2005/8/layout/hierarchy4"/>
    <dgm:cxn modelId="{224238CB-F88C-483C-AE31-CE4CB523CE4A}" type="presParOf" srcId="{043B64E7-8442-4367-A663-ED073AF905D1}" destId="{534F154B-FF07-41F8-A318-1787F013E6AC}" srcOrd="3" destOrd="0" presId="urn:microsoft.com/office/officeart/2005/8/layout/hierarchy4"/>
    <dgm:cxn modelId="{C2E017C2-CE00-4C32-957E-7B286EFFE015}" type="presParOf" srcId="{043B64E7-8442-4367-A663-ED073AF905D1}" destId="{A0B28BE2-7675-4DC9-94E6-95CF44F59598}" srcOrd="4" destOrd="0" presId="urn:microsoft.com/office/officeart/2005/8/layout/hierarchy4"/>
    <dgm:cxn modelId="{4C5973B0-37E6-4973-8FC6-2EABF49E183F}" type="presParOf" srcId="{A0B28BE2-7675-4DC9-94E6-95CF44F59598}" destId="{F4E8B2F5-FFB7-420F-9C73-AC9435094C14}" srcOrd="0" destOrd="0" presId="urn:microsoft.com/office/officeart/2005/8/layout/hierarchy4"/>
    <dgm:cxn modelId="{B160B420-D301-493A-9CDD-9F2DDBE428B4}" type="presParOf" srcId="{A0B28BE2-7675-4DC9-94E6-95CF44F59598}" destId="{6A1DC1DF-BB0F-4374-A9FE-FAAE1C03F3D7}" srcOrd="1" destOrd="0" presId="urn:microsoft.com/office/officeart/2005/8/layout/hierarchy4"/>
    <dgm:cxn modelId="{1DE276B2-9FE4-4DC8-B327-7E7A2C81891D}" type="presParOf" srcId="{043B64E7-8442-4367-A663-ED073AF905D1}" destId="{4970CFB5-BE58-4CD9-9A8F-DC1FBD02EADA}" srcOrd="5" destOrd="0" presId="urn:microsoft.com/office/officeart/2005/8/layout/hierarchy4"/>
    <dgm:cxn modelId="{AA86BA6D-F3DD-45EF-8108-011A3739D131}" type="presParOf" srcId="{043B64E7-8442-4367-A663-ED073AF905D1}" destId="{D2F730DD-2371-4664-AAE6-E0CB037DD111}" srcOrd="6" destOrd="0" presId="urn:microsoft.com/office/officeart/2005/8/layout/hierarchy4"/>
    <dgm:cxn modelId="{5AFBD3B7-2AF2-452E-AD05-ABE87C67EDF7}" type="presParOf" srcId="{D2F730DD-2371-4664-AAE6-E0CB037DD111}" destId="{77BC2232-A15E-4279-A37C-77CFA8A0CC3A}" srcOrd="0" destOrd="0" presId="urn:microsoft.com/office/officeart/2005/8/layout/hierarchy4"/>
    <dgm:cxn modelId="{C8B8C03A-248D-4400-BF09-E4B312440FAC}" type="presParOf" srcId="{D2F730DD-2371-4664-AAE6-E0CB037DD111}" destId="{45EC7964-6F92-426F-AB6A-2EAC96573F01}" srcOrd="1" destOrd="0" presId="urn:microsoft.com/office/officeart/2005/8/layout/hierarchy4"/>
    <dgm:cxn modelId="{5E24071C-27A5-4591-AA2C-A6016042893C}" type="presParOf" srcId="{F6840E9C-EC8E-4A28-8AEB-884943A54CB4}" destId="{FADB6D15-A223-4E0A-997D-54D674414A14}" srcOrd="1" destOrd="0" presId="urn:microsoft.com/office/officeart/2005/8/layout/hierarchy4"/>
    <dgm:cxn modelId="{FD9109A2-9F04-46B8-A350-E0138D6823D3}" type="presParOf" srcId="{F6840E9C-EC8E-4A28-8AEB-884943A54CB4}" destId="{2ADC6DDB-DF47-4E9B-AAB7-623B072F5076}" srcOrd="2" destOrd="0" presId="urn:microsoft.com/office/officeart/2005/8/layout/hierarchy4"/>
    <dgm:cxn modelId="{5ECD2E85-297C-42DB-8AF0-7F9AC409320D}" type="presParOf" srcId="{2ADC6DDB-DF47-4E9B-AAB7-623B072F5076}" destId="{40FFB284-1C9A-4E82-800B-258802F74593}" srcOrd="0" destOrd="0" presId="urn:microsoft.com/office/officeart/2005/8/layout/hierarchy4"/>
    <dgm:cxn modelId="{F508FE9E-3141-43FE-8BF8-BCE6A9EE5D17}" type="presParOf" srcId="{2ADC6DDB-DF47-4E9B-AAB7-623B072F5076}" destId="{C35894AB-0360-486C-ACC7-D229C03F726C}" srcOrd="1" destOrd="0" presId="urn:microsoft.com/office/officeart/2005/8/layout/hierarchy4"/>
    <dgm:cxn modelId="{F15E8459-3C0E-48FA-BCEB-596D34AE2B06}" type="presParOf" srcId="{94ED76FC-17BF-47F2-B413-034E321DC522}" destId="{D4ADF425-85D7-4384-937A-7E0F17E0B881}" srcOrd="3" destOrd="0" presId="urn:microsoft.com/office/officeart/2005/8/layout/hierarchy4"/>
    <dgm:cxn modelId="{7CFFAF78-5A93-43E0-B7CA-CC8043A3FA82}" type="presParOf" srcId="{94ED76FC-17BF-47F2-B413-034E321DC522}" destId="{C2204C73-38AA-4C27-A61B-4EAD13FC772B}" srcOrd="4" destOrd="0" presId="urn:microsoft.com/office/officeart/2005/8/layout/hierarchy4"/>
    <dgm:cxn modelId="{27A1F4A0-242D-4232-9C66-C2ABF57E7BB9}" type="presParOf" srcId="{C2204C73-38AA-4C27-A61B-4EAD13FC772B}" destId="{6958B631-DA45-45A8-B751-F3665445E905}" srcOrd="0" destOrd="0" presId="urn:microsoft.com/office/officeart/2005/8/layout/hierarchy4"/>
    <dgm:cxn modelId="{B1021C61-D37E-4244-A64C-C908E30C8791}" type="presParOf" srcId="{C2204C73-38AA-4C27-A61B-4EAD13FC772B}" destId="{AFA465E7-878E-4202-AB3B-A8614E21E39A}" srcOrd="1" destOrd="0" presId="urn:microsoft.com/office/officeart/2005/8/layout/hierarchy4"/>
    <dgm:cxn modelId="{09B54C91-1FD6-4BA4-BB39-005ACFB28EBC}" type="presParOf" srcId="{94ED76FC-17BF-47F2-B413-034E321DC522}" destId="{E251D76E-27AD-48D3-B2C2-40A86BD0D6FF}" srcOrd="5" destOrd="0" presId="urn:microsoft.com/office/officeart/2005/8/layout/hierarchy4"/>
    <dgm:cxn modelId="{3ACA4788-238A-448B-BFC6-4EA5884A574B}" type="presParOf" srcId="{94ED76FC-17BF-47F2-B413-034E321DC522}" destId="{FEE54CB9-4987-46D0-BC25-323773AD7C20}" srcOrd="6" destOrd="0" presId="urn:microsoft.com/office/officeart/2005/8/layout/hierarchy4"/>
    <dgm:cxn modelId="{CBD24CBB-FE69-4E11-A99A-90F94051C758}" type="presParOf" srcId="{FEE54CB9-4987-46D0-BC25-323773AD7C20}" destId="{3DA6CCF3-4D1A-46C5-9AFE-483FEE4CC63D}" srcOrd="0" destOrd="0" presId="urn:microsoft.com/office/officeart/2005/8/layout/hierarchy4"/>
    <dgm:cxn modelId="{32ECC2D3-5CA4-4875-BB04-2210EF4E2912}" type="presParOf" srcId="{FEE54CB9-4987-46D0-BC25-323773AD7C20}" destId="{D73FF27E-424F-41F5-A01D-EA0F9270EF0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>
          <a:xfrm>
            <a:off x="0" y="285126"/>
            <a:ext cx="6797675" cy="501729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45" y="-8060"/>
            <a:ext cx="857761" cy="770851"/>
          </a:xfrm>
          <a:prstGeom prst="rect">
            <a:avLst/>
          </a:prstGeom>
        </p:spPr>
      </p:pic>
      <p:sp>
        <p:nvSpPr>
          <p:cNvPr id="9" name="Textplatzhalter 12"/>
          <p:cNvSpPr txBox="1">
            <a:spLocks/>
          </p:cNvSpPr>
          <p:nvPr/>
        </p:nvSpPr>
        <p:spPr>
          <a:xfrm>
            <a:off x="2399594" y="360230"/>
            <a:ext cx="4211274" cy="311958"/>
          </a:xfrm>
          <a:prstGeom prst="rect">
            <a:avLst/>
          </a:prstGeom>
        </p:spPr>
        <p:txBody>
          <a:bodyPr rIns="180000"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rgbClr val="636363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b="1" kern="1200" dirty="0" smtClean="0">
                <a:solidFill>
                  <a:srgbClr val="57575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Insert </a:t>
            </a:r>
            <a:r>
              <a:rPr lang="de-DE" sz="1200" b="1" kern="1200" dirty="0" err="1" smtClean="0">
                <a:solidFill>
                  <a:srgbClr val="57575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200" b="1" kern="1200" baseline="0" dirty="0" smtClean="0">
                <a:solidFill>
                  <a:srgbClr val="57575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title </a:t>
            </a:r>
            <a:r>
              <a:rPr lang="de-DE" sz="1200" b="1" kern="1200" baseline="0" dirty="0" err="1" smtClean="0">
                <a:solidFill>
                  <a:srgbClr val="57575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200" b="1" kern="1200" baseline="0" dirty="0" smtClean="0">
                <a:solidFill>
                  <a:srgbClr val="57575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kern="1200" baseline="0" dirty="0" err="1" smtClean="0">
                <a:solidFill>
                  <a:srgbClr val="57575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sz="1200" b="1" kern="1200" baseline="0" dirty="0" smtClean="0">
                <a:solidFill>
                  <a:srgbClr val="57575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kern="1200" baseline="0" dirty="0" err="1" smtClean="0">
                <a:solidFill>
                  <a:srgbClr val="57575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r>
              <a:rPr lang="de-DE" sz="1200" b="1" kern="1200" baseline="0" dirty="0" smtClean="0">
                <a:solidFill>
                  <a:srgbClr val="57575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kern="1200" baseline="0" dirty="0" err="1" smtClean="0">
                <a:solidFill>
                  <a:srgbClr val="57575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de-DE" sz="1200" b="1" kern="1200" dirty="0">
              <a:solidFill>
                <a:srgbClr val="575757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Gerade Verbindung 12"/>
          <p:cNvCxnSpPr/>
          <p:nvPr/>
        </p:nvCxnSpPr>
        <p:spPr>
          <a:xfrm>
            <a:off x="0" y="9575419"/>
            <a:ext cx="67976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Foliennummernplatzhalter 5"/>
          <p:cNvSpPr txBox="1">
            <a:spLocks/>
          </p:cNvSpPr>
          <p:nvPr/>
        </p:nvSpPr>
        <p:spPr>
          <a:xfrm>
            <a:off x="94812" y="9575419"/>
            <a:ext cx="2114832" cy="312685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9A934A7-7DF8-4F87-AC0F-7A32E4947B61}" type="slidenum">
              <a:rPr lang="de-DE" smtClean="0">
                <a:solidFill>
                  <a:srgbClr val="636363"/>
                </a:solidFill>
              </a:rPr>
              <a:pPr/>
              <a:t>‹#›</a:t>
            </a:fld>
            <a:endParaRPr lang="de-DE" dirty="0">
              <a:solidFill>
                <a:srgbClr val="636363"/>
              </a:solidFill>
            </a:endParaRPr>
          </a:p>
        </p:txBody>
      </p:sp>
      <p:sp>
        <p:nvSpPr>
          <p:cNvPr id="15" name="Fußzeilenplatzhalter 4"/>
          <p:cNvSpPr txBox="1">
            <a:spLocks/>
          </p:cNvSpPr>
          <p:nvPr/>
        </p:nvSpPr>
        <p:spPr>
          <a:xfrm>
            <a:off x="3740738" y="9575419"/>
            <a:ext cx="2870129" cy="312685"/>
          </a:xfrm>
          <a:prstGeom prst="rect">
            <a:avLst/>
          </a:prstGeom>
        </p:spPr>
        <p:txBody>
          <a:bodyPr vert="horz" lIns="91440" tIns="45720" rIns="18000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900" dirty="0" smtClean="0">
                <a:solidFill>
                  <a:srgbClr val="636363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de-DE" sz="900" dirty="0" smtClean="0">
                <a:solidFill>
                  <a:srgbClr val="636363"/>
                </a:solidFill>
                <a:latin typeface="+mn-lt"/>
                <a:cs typeface="Arial" pitchFamily="34" charset="0"/>
              </a:rPr>
              <a:t>3S-Smart</a:t>
            </a:r>
            <a:r>
              <a:rPr lang="de-DE" sz="900" dirty="0" smtClean="0">
                <a:solidFill>
                  <a:srgbClr val="636363"/>
                </a:solidFill>
                <a:latin typeface="Arial" pitchFamily="34" charset="0"/>
                <a:cs typeface="Arial" pitchFamily="34" charset="0"/>
              </a:rPr>
              <a:t> Software Solutions GmbH</a:t>
            </a:r>
            <a:endParaRPr lang="de-DE" sz="900" dirty="0">
              <a:solidFill>
                <a:srgbClr val="63636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2374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/>
        </p:nvSpPr>
        <p:spPr>
          <a:xfrm>
            <a:off x="0" y="285126"/>
            <a:ext cx="6797675" cy="501729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70637" y="1168624"/>
            <a:ext cx="5227638" cy="3921564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10" name="Textplatzhalter 12"/>
          <p:cNvSpPr txBox="1">
            <a:spLocks/>
          </p:cNvSpPr>
          <p:nvPr/>
        </p:nvSpPr>
        <p:spPr>
          <a:xfrm>
            <a:off x="2399594" y="360230"/>
            <a:ext cx="4211274" cy="311958"/>
          </a:xfrm>
          <a:prstGeom prst="rect">
            <a:avLst/>
          </a:prstGeom>
        </p:spPr>
        <p:txBody>
          <a:bodyPr rIns="180000"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rgbClr val="636363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b="1" kern="1200" dirty="0" smtClean="0">
                <a:solidFill>
                  <a:srgbClr val="575757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</a:t>
            </a:r>
            <a:r>
              <a:rPr lang="de-DE" sz="1200" b="1" kern="1200" dirty="0" err="1" smtClean="0">
                <a:solidFill>
                  <a:srgbClr val="575757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de-DE" sz="1200" b="1" kern="1200" baseline="0" dirty="0" smtClean="0">
                <a:solidFill>
                  <a:srgbClr val="575757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title </a:t>
            </a:r>
            <a:r>
              <a:rPr lang="de-DE" sz="1200" b="1" kern="1200" baseline="0" dirty="0" err="1" smtClean="0">
                <a:solidFill>
                  <a:srgbClr val="575757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</a:t>
            </a:r>
            <a:r>
              <a:rPr lang="de-DE" sz="1200" b="1" kern="1200" baseline="0" dirty="0" smtClean="0">
                <a:solidFill>
                  <a:srgbClr val="575757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baseline="0" dirty="0" err="1" smtClean="0">
                <a:solidFill>
                  <a:srgbClr val="575757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your</a:t>
            </a:r>
            <a:r>
              <a:rPr lang="de-DE" sz="1200" b="1" kern="1200" baseline="0" dirty="0" smtClean="0">
                <a:solidFill>
                  <a:srgbClr val="575757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baseline="0" dirty="0" err="1" smtClean="0">
                <a:solidFill>
                  <a:srgbClr val="575757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presentation</a:t>
            </a:r>
            <a:r>
              <a:rPr lang="de-DE" sz="1200" b="1" kern="1200" baseline="0" dirty="0" smtClean="0">
                <a:solidFill>
                  <a:srgbClr val="575757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baseline="0" dirty="0" err="1" smtClean="0">
                <a:solidFill>
                  <a:srgbClr val="575757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here</a:t>
            </a:r>
            <a:endParaRPr lang="de-DE" sz="1200" b="1" kern="1200" dirty="0">
              <a:solidFill>
                <a:srgbClr val="575757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1" name="Gerade Verbindung 10"/>
          <p:cNvCxnSpPr/>
          <p:nvPr/>
        </p:nvCxnSpPr>
        <p:spPr>
          <a:xfrm>
            <a:off x="0" y="9575419"/>
            <a:ext cx="67976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" name="Foliennummernplatzhalter 5"/>
          <p:cNvSpPr txBox="1">
            <a:spLocks/>
          </p:cNvSpPr>
          <p:nvPr/>
        </p:nvSpPr>
        <p:spPr>
          <a:xfrm>
            <a:off x="94812" y="9575419"/>
            <a:ext cx="2114832" cy="312685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9A934A7-7DF8-4F87-AC0F-7A32E4947B61}" type="slidenum">
              <a:rPr lang="de-DE" smtClean="0">
                <a:solidFill>
                  <a:srgbClr val="636363"/>
                </a:solidFill>
              </a:rPr>
              <a:pPr/>
              <a:t>‹#›</a:t>
            </a:fld>
            <a:endParaRPr lang="de-DE" dirty="0">
              <a:solidFill>
                <a:srgbClr val="636363"/>
              </a:solidFill>
            </a:endParaRPr>
          </a:p>
        </p:txBody>
      </p:sp>
      <p:sp>
        <p:nvSpPr>
          <p:cNvPr id="13" name="Fußzeilenplatzhalter 4"/>
          <p:cNvSpPr txBox="1">
            <a:spLocks/>
          </p:cNvSpPr>
          <p:nvPr/>
        </p:nvSpPr>
        <p:spPr>
          <a:xfrm>
            <a:off x="3740738" y="9575419"/>
            <a:ext cx="2870129" cy="312685"/>
          </a:xfrm>
          <a:prstGeom prst="rect">
            <a:avLst/>
          </a:prstGeom>
        </p:spPr>
        <p:txBody>
          <a:bodyPr vert="horz" lIns="91440" tIns="45720" rIns="18000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900" dirty="0" smtClean="0">
                <a:solidFill>
                  <a:srgbClr val="636363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de-DE" sz="900" dirty="0" smtClean="0">
                <a:solidFill>
                  <a:srgbClr val="636363"/>
                </a:solidFill>
                <a:latin typeface="+mn-lt"/>
                <a:cs typeface="Arial" pitchFamily="34" charset="0"/>
              </a:rPr>
              <a:t>3S-Smart</a:t>
            </a:r>
            <a:r>
              <a:rPr lang="de-DE" sz="900" dirty="0" smtClean="0">
                <a:solidFill>
                  <a:srgbClr val="636363"/>
                </a:solidFill>
                <a:latin typeface="Arial" pitchFamily="34" charset="0"/>
                <a:cs typeface="Arial" pitchFamily="34" charset="0"/>
              </a:rPr>
              <a:t> Software Solutions GmbH</a:t>
            </a:r>
            <a:endParaRPr lang="de-DE" sz="900" dirty="0">
              <a:solidFill>
                <a:srgbClr val="63636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45" y="-8060"/>
            <a:ext cx="857761" cy="770851"/>
          </a:xfrm>
          <a:prstGeom prst="rect">
            <a:avLst/>
          </a:prstGeom>
        </p:spPr>
      </p:pic>
      <p:sp>
        <p:nvSpPr>
          <p:cNvPr id="16" name="Line 10"/>
          <p:cNvSpPr>
            <a:spLocks noChangeShapeType="1"/>
          </p:cNvSpPr>
          <p:nvPr/>
        </p:nvSpPr>
        <p:spPr bwMode="auto">
          <a:xfrm>
            <a:off x="792953" y="6677025"/>
            <a:ext cx="5189537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" name="Line 11"/>
          <p:cNvSpPr>
            <a:spLocks noChangeShapeType="1"/>
          </p:cNvSpPr>
          <p:nvPr/>
        </p:nvSpPr>
        <p:spPr bwMode="auto">
          <a:xfrm>
            <a:off x="793746" y="7046913"/>
            <a:ext cx="518795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792952" y="7378700"/>
            <a:ext cx="5189538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>
            <a:off x="792952" y="7750175"/>
            <a:ext cx="5189538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>
            <a:off x="792953" y="8126413"/>
            <a:ext cx="5189537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>
            <a:off x="793746" y="8496300"/>
            <a:ext cx="518795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>
            <a:off x="792952" y="8831263"/>
            <a:ext cx="5189538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3" name="Line 17"/>
          <p:cNvSpPr>
            <a:spLocks noChangeShapeType="1"/>
          </p:cNvSpPr>
          <p:nvPr/>
        </p:nvSpPr>
        <p:spPr bwMode="auto">
          <a:xfrm>
            <a:off x="792952" y="9199563"/>
            <a:ext cx="5189538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4" name="Line 10"/>
          <p:cNvSpPr>
            <a:spLocks noChangeShapeType="1"/>
          </p:cNvSpPr>
          <p:nvPr/>
        </p:nvSpPr>
        <p:spPr bwMode="auto">
          <a:xfrm>
            <a:off x="792952" y="6296025"/>
            <a:ext cx="5189538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5" name="Line 10"/>
          <p:cNvSpPr>
            <a:spLocks noChangeShapeType="1"/>
          </p:cNvSpPr>
          <p:nvPr/>
        </p:nvSpPr>
        <p:spPr bwMode="auto">
          <a:xfrm>
            <a:off x="792952" y="5927725"/>
            <a:ext cx="5189538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" name="Line 10"/>
          <p:cNvSpPr>
            <a:spLocks noChangeShapeType="1"/>
          </p:cNvSpPr>
          <p:nvPr/>
        </p:nvSpPr>
        <p:spPr bwMode="auto">
          <a:xfrm>
            <a:off x="792952" y="5559425"/>
            <a:ext cx="5189538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7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92952" y="5321300"/>
            <a:ext cx="5486400" cy="41148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28403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69938" y="1168400"/>
            <a:ext cx="5227637" cy="39211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Letzter</a:t>
            </a:r>
            <a:r>
              <a:rPr lang="de-DE" baseline="0" dirty="0" smtClean="0"/>
              <a:t> Punkt: Falls Zielauflösung nicht exakt bekannt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20416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3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7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9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1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51521" y="1629346"/>
            <a:ext cx="8497192" cy="4679975"/>
          </a:xfrm>
          <a:prstGeom prst="rect">
            <a:avLst/>
          </a:prstGeom>
        </p:spPr>
        <p:txBody>
          <a:bodyPr/>
          <a:lstStyle>
            <a:lvl1pPr marL="216000" indent="-216000">
              <a:spcBef>
                <a:spcPts val="1200"/>
              </a:spcBef>
              <a:buClr>
                <a:srgbClr val="E3000F"/>
              </a:buClr>
              <a:buFont typeface="Wingdings" pitchFamily="2" charset="2"/>
              <a:buChar char="§"/>
              <a:defRPr sz="2000" baseline="0">
                <a:solidFill>
                  <a:srgbClr val="000000"/>
                </a:solidFill>
                <a:latin typeface="+mn-lt"/>
              </a:defRPr>
            </a:lvl1pPr>
            <a:lvl2pPr marL="432000" indent="-216000">
              <a:buClrTx/>
              <a:buFont typeface="Wingdings" pitchFamily="2" charset="2"/>
              <a:buChar char="§"/>
              <a:defRPr sz="1800" baseline="0">
                <a:solidFill>
                  <a:srgbClr val="000000"/>
                </a:solidFill>
                <a:latin typeface="+mn-lt"/>
              </a:defRPr>
            </a:lvl2pPr>
            <a:lvl3pPr marL="648000" indent="-216000" algn="l" defTabSz="914400" rtl="0" eaLnBrk="1" latinLnBrk="0" hangingPunct="1">
              <a:spcBef>
                <a:spcPct val="20000"/>
              </a:spcBef>
              <a:buClr>
                <a:srgbClr val="000000"/>
              </a:buClr>
              <a:buSzPct val="80000"/>
              <a:buFont typeface="Symbol" pitchFamily="18" charset="2"/>
              <a:buChar char="-"/>
              <a:defRPr lang="de-DE" sz="1800" kern="1200" baseline="0" dirty="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3pPr>
            <a:lvl4pPr marL="1152000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  <a:defRPr lang="de-DE" sz="1600" kern="1200" baseline="0" dirty="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4pPr>
            <a:lvl5pPr marL="1656000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  <a:defRPr lang="de-DE" sz="1600" kern="1200" baseline="0" dirty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648000" lvl="2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smtClean="0"/>
              <a:t>Third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152000" lvl="3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656000" lvl="4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r>
              <a:rPr lang="de-DE" dirty="0" smtClean="0"/>
              <a:t>	</a:t>
            </a:r>
          </a:p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648000" lvl="2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smtClean="0"/>
              <a:t>Third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152000" lvl="3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656000" lvl="4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r>
              <a:rPr lang="de-DE" dirty="0" smtClean="0"/>
              <a:t>	</a:t>
            </a:r>
            <a:endParaRPr lang="de-DE" dirty="0"/>
          </a:p>
        </p:txBody>
      </p:sp>
      <p:sp>
        <p:nvSpPr>
          <p:cNvPr id="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497192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endParaRPr lang="de-DE" dirty="0"/>
          </a:p>
        </p:txBody>
      </p:sp>
      <p:sp>
        <p:nvSpPr>
          <p:cNvPr id="6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8598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&amp;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sz="quarter" idx="10" hasCustomPrompt="1"/>
          </p:nvPr>
        </p:nvSpPr>
        <p:spPr>
          <a:xfrm>
            <a:off x="1398315" y="1917130"/>
            <a:ext cx="2160588" cy="37102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err="1" smtClean="0"/>
              <a:t>Select</a:t>
            </a:r>
            <a:r>
              <a:rPr lang="de-DE" sz="1400" dirty="0" smtClean="0"/>
              <a:t> the </a:t>
            </a:r>
            <a:r>
              <a:rPr lang="de-DE" sz="1400" dirty="0" err="1" smtClean="0"/>
              <a:t>desired</a:t>
            </a:r>
            <a:r>
              <a:rPr lang="de-DE" sz="1400" dirty="0" smtClean="0"/>
              <a:t> </a:t>
            </a:r>
            <a:r>
              <a:rPr lang="de-DE" sz="1400" dirty="0" err="1" smtClean="0"/>
              <a:t>content</a:t>
            </a:r>
            <a:r>
              <a:rPr lang="de-DE" sz="1400" dirty="0" smtClean="0"/>
              <a:t> </a:t>
            </a:r>
            <a:r>
              <a:rPr lang="de-DE" sz="1400" dirty="0" err="1" smtClean="0"/>
              <a:t>below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5" name="Rechteck 4"/>
          <p:cNvSpPr/>
          <p:nvPr userDrawn="1"/>
        </p:nvSpPr>
        <p:spPr>
          <a:xfrm>
            <a:off x="3602039" y="1916833"/>
            <a:ext cx="4248472" cy="72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 userDrawn="1"/>
        </p:nvSpPr>
        <p:spPr>
          <a:xfrm>
            <a:off x="3602039" y="2665487"/>
            <a:ext cx="4248472" cy="7200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3602039" y="3414142"/>
            <a:ext cx="4248472" cy="72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3602039" y="4162798"/>
            <a:ext cx="4248472" cy="7200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3602039" y="4907260"/>
            <a:ext cx="4248472" cy="72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platzhalt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3602039" y="1916833"/>
            <a:ext cx="4248472" cy="720080"/>
          </a:xfrm>
          <a:prstGeom prst="rect">
            <a:avLst/>
          </a:prstGeom>
        </p:spPr>
        <p:txBody>
          <a:bodyPr anchor="ctr"/>
          <a:lstStyle>
            <a:lvl1pPr marL="0" indent="0" algn="l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2" name="Textplatzhalt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3602039" y="2665487"/>
            <a:ext cx="4248472" cy="720080"/>
          </a:xfrm>
          <a:prstGeom prst="rect">
            <a:avLst/>
          </a:prstGeom>
        </p:spPr>
        <p:txBody>
          <a:bodyPr anchor="ctr"/>
          <a:lstStyle>
            <a:lvl1pPr marL="0" indent="0" algn="l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3" name="Textplatzhalt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3602039" y="3408066"/>
            <a:ext cx="4248472" cy="720080"/>
          </a:xfrm>
          <a:prstGeom prst="rect">
            <a:avLst/>
          </a:prstGeom>
        </p:spPr>
        <p:txBody>
          <a:bodyPr anchor="ctr"/>
          <a:lstStyle>
            <a:lvl1pPr marL="0" indent="0" algn="l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4" name="Textplatzhalt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3602039" y="4162426"/>
            <a:ext cx="4248472" cy="720080"/>
          </a:xfrm>
          <a:prstGeom prst="rect">
            <a:avLst/>
          </a:prstGeom>
        </p:spPr>
        <p:txBody>
          <a:bodyPr anchor="ctr"/>
          <a:lstStyle>
            <a:lvl1pPr marL="0" indent="0" algn="l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3602039" y="4901928"/>
            <a:ext cx="4248472" cy="720080"/>
          </a:xfrm>
          <a:prstGeom prst="rect">
            <a:avLst/>
          </a:prstGeom>
        </p:spPr>
        <p:txBody>
          <a:bodyPr anchor="ctr"/>
          <a:lstStyle>
            <a:lvl1pPr marL="0" indent="0" algn="l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7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083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4"/>
          <p:cNvSpPr>
            <a:spLocks noChangeArrowheads="1"/>
          </p:cNvSpPr>
          <p:nvPr userDrawn="1"/>
        </p:nvSpPr>
        <p:spPr bwMode="gray">
          <a:xfrm>
            <a:off x="2463801" y="1767991"/>
            <a:ext cx="4248151" cy="4248150"/>
          </a:xfrm>
          <a:prstGeom prst="ellipse">
            <a:avLst/>
          </a:prstGeom>
          <a:solidFill>
            <a:schemeClr val="bg1"/>
          </a:solidFill>
          <a:ln w="9525" algn="ctr">
            <a:solidFill>
              <a:srgbClr val="B2B2B2"/>
            </a:solidFill>
            <a:round/>
            <a:headEnd/>
            <a:tailEnd/>
          </a:ln>
          <a:effectLst/>
        </p:spPr>
        <p:txBody>
          <a:bodyPr/>
          <a:lstStyle/>
          <a:p>
            <a:pPr algn="ctr" eaLnBrk="0" hangingPunct="0"/>
            <a:endParaRPr lang="en-US" sz="1000">
              <a:cs typeface="Arial" charset="0"/>
            </a:endParaRPr>
          </a:p>
        </p:txBody>
      </p:sp>
      <p:sp>
        <p:nvSpPr>
          <p:cNvPr id="4" name="Oval 15"/>
          <p:cNvSpPr>
            <a:spLocks noChangeArrowheads="1"/>
          </p:cNvSpPr>
          <p:nvPr userDrawn="1"/>
        </p:nvSpPr>
        <p:spPr bwMode="gray">
          <a:xfrm>
            <a:off x="2789239" y="2409342"/>
            <a:ext cx="3595687" cy="3594100"/>
          </a:xfrm>
          <a:prstGeom prst="ellipse">
            <a:avLst/>
          </a:prstGeom>
          <a:solidFill>
            <a:schemeClr val="bg2"/>
          </a:solidFill>
          <a:ln w="952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 algn="ctr" eaLnBrk="0" hangingPunct="0"/>
            <a:endParaRPr lang="en-US" sz="1000">
              <a:cs typeface="Arial" charset="0"/>
            </a:endParaRPr>
          </a:p>
          <a:p>
            <a:pPr algn="ctr" eaLnBrk="0" hangingPunct="0"/>
            <a:endParaRPr lang="en-US" sz="1000">
              <a:cs typeface="Arial" charset="0"/>
            </a:endParaRPr>
          </a:p>
        </p:txBody>
      </p:sp>
      <p:sp>
        <p:nvSpPr>
          <p:cNvPr id="5" name="Oval 16"/>
          <p:cNvSpPr>
            <a:spLocks noChangeArrowheads="1"/>
          </p:cNvSpPr>
          <p:nvPr userDrawn="1"/>
        </p:nvSpPr>
        <p:spPr bwMode="gray">
          <a:xfrm>
            <a:off x="3116263" y="3060217"/>
            <a:ext cx="2940051" cy="2940050"/>
          </a:xfrm>
          <a:prstGeom prst="ellipse">
            <a:avLst/>
          </a:prstGeom>
          <a:solidFill>
            <a:schemeClr val="accent3"/>
          </a:solidFill>
          <a:ln w="952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 algn="ctr" eaLnBrk="0" hangingPunct="0"/>
            <a:endParaRPr lang="en-US" sz="1000">
              <a:cs typeface="Arial" charset="0"/>
            </a:endParaRPr>
          </a:p>
        </p:txBody>
      </p:sp>
      <p:sp>
        <p:nvSpPr>
          <p:cNvPr id="6" name="Oval 17"/>
          <p:cNvSpPr>
            <a:spLocks noChangeArrowheads="1"/>
          </p:cNvSpPr>
          <p:nvPr userDrawn="1"/>
        </p:nvSpPr>
        <p:spPr bwMode="gray">
          <a:xfrm>
            <a:off x="3441701" y="3714266"/>
            <a:ext cx="2287588" cy="2286000"/>
          </a:xfrm>
          <a:prstGeom prst="ellipse">
            <a:avLst/>
          </a:prstGeom>
          <a:solidFill>
            <a:schemeClr val="accent2"/>
          </a:solidFill>
          <a:ln w="952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 algn="ctr" eaLnBrk="0" hangingPunct="0"/>
            <a:endParaRPr lang="en-US" sz="1000">
              <a:cs typeface="Arial" charset="0"/>
            </a:endParaRPr>
          </a:p>
        </p:txBody>
      </p:sp>
      <p:sp>
        <p:nvSpPr>
          <p:cNvPr id="7" name="Oval 18"/>
          <p:cNvSpPr>
            <a:spLocks noChangeArrowheads="1"/>
          </p:cNvSpPr>
          <p:nvPr userDrawn="1"/>
        </p:nvSpPr>
        <p:spPr bwMode="gray">
          <a:xfrm>
            <a:off x="3767139" y="4357205"/>
            <a:ext cx="1635125" cy="1635125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 algn="ctr" eaLnBrk="0" hangingPunct="0"/>
            <a:endParaRPr lang="en-US" sz="1000">
              <a:cs typeface="Arial" charset="0"/>
            </a:endParaRPr>
          </a:p>
        </p:txBody>
      </p:sp>
      <p:grpSp>
        <p:nvGrpSpPr>
          <p:cNvPr id="14" name="Group 17"/>
          <p:cNvGrpSpPr>
            <a:grpSpLocks/>
          </p:cNvGrpSpPr>
          <p:nvPr userDrawn="1"/>
        </p:nvGrpSpPr>
        <p:grpSpPr bwMode="auto">
          <a:xfrm>
            <a:off x="3933826" y="4508017"/>
            <a:ext cx="1338263" cy="1282700"/>
            <a:chOff x="2478" y="2706"/>
            <a:chExt cx="843" cy="808"/>
          </a:xfrm>
        </p:grpSpPr>
        <p:sp>
          <p:nvSpPr>
            <p:cNvPr id="15" name="AutoShape 25"/>
            <p:cNvSpPr>
              <a:spLocks noChangeArrowheads="1"/>
            </p:cNvSpPr>
            <p:nvPr/>
          </p:nvSpPr>
          <p:spPr bwMode="gray">
            <a:xfrm rot="2829383">
              <a:off x="2619" y="2792"/>
              <a:ext cx="702" cy="70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6" name="AutoShape 26"/>
            <p:cNvSpPr>
              <a:spLocks noChangeArrowheads="1"/>
            </p:cNvSpPr>
            <p:nvPr/>
          </p:nvSpPr>
          <p:spPr bwMode="gray">
            <a:xfrm rot="-414136" flipH="1" flipV="1">
              <a:off x="2478" y="2812"/>
              <a:ext cx="702" cy="70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7" name="AutoShape 27"/>
            <p:cNvSpPr>
              <a:spLocks noChangeArrowheads="1"/>
            </p:cNvSpPr>
            <p:nvPr/>
          </p:nvSpPr>
          <p:spPr bwMode="gray">
            <a:xfrm rot="5932106" flipH="1" flipV="1">
              <a:off x="2530" y="2705"/>
              <a:ext cx="702" cy="703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22" name="Line 17"/>
          <p:cNvSpPr>
            <a:spLocks noChangeShapeType="1"/>
          </p:cNvSpPr>
          <p:nvPr userDrawn="1"/>
        </p:nvSpPr>
        <p:spPr bwMode="gray">
          <a:xfrm rot="10800000">
            <a:off x="361952" y="2082316"/>
            <a:ext cx="3516313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3" name="Line 17"/>
          <p:cNvSpPr>
            <a:spLocks noChangeShapeType="1"/>
          </p:cNvSpPr>
          <p:nvPr userDrawn="1"/>
        </p:nvSpPr>
        <p:spPr bwMode="gray">
          <a:xfrm rot="10800000">
            <a:off x="5295900" y="2828441"/>
            <a:ext cx="351472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4" name="Line 17"/>
          <p:cNvSpPr>
            <a:spLocks noChangeShapeType="1"/>
          </p:cNvSpPr>
          <p:nvPr userDrawn="1"/>
        </p:nvSpPr>
        <p:spPr bwMode="gray">
          <a:xfrm rot="10800000">
            <a:off x="361952" y="3498366"/>
            <a:ext cx="3516313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5" name="Line 17"/>
          <p:cNvSpPr>
            <a:spLocks noChangeShapeType="1"/>
          </p:cNvSpPr>
          <p:nvPr userDrawn="1"/>
        </p:nvSpPr>
        <p:spPr bwMode="gray">
          <a:xfrm rot="10800000">
            <a:off x="5295900" y="4355616"/>
            <a:ext cx="351472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" name="Textplatzhalt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3870899" y="1758863"/>
            <a:ext cx="1425003" cy="650478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27" name="Textplatzhalt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3861085" y="2409342"/>
            <a:ext cx="1425003" cy="650875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28" name="Textplatzhalt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3861085" y="3063392"/>
            <a:ext cx="1425003" cy="650875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29" name="Textplatzhalt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3861085" y="3723308"/>
            <a:ext cx="1425003" cy="650875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30" name="Textplatzhalt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4067944" y="4869161"/>
            <a:ext cx="1043232" cy="650875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32" name="Textplatzhalt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251520" y="2132857"/>
            <a:ext cx="2152651" cy="10080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600" dirty="0" smtClean="0"/>
              <a:t>Insert </a:t>
            </a:r>
            <a:r>
              <a:rPr lang="de-DE" sz="1600" dirty="0" err="1" smtClean="0"/>
              <a:t>your</a:t>
            </a:r>
            <a:r>
              <a:rPr lang="de-DE" sz="1600" dirty="0" smtClean="0"/>
              <a:t> </a:t>
            </a:r>
            <a:r>
              <a:rPr lang="de-DE" sz="1600" dirty="0" err="1" smtClean="0"/>
              <a:t>text</a:t>
            </a:r>
            <a:r>
              <a:rPr lang="de-DE" sz="1600" dirty="0" smtClean="0"/>
              <a:t>.</a:t>
            </a:r>
            <a:endParaRPr lang="de-DE" dirty="0"/>
          </a:p>
        </p:txBody>
      </p:sp>
      <p:sp>
        <p:nvSpPr>
          <p:cNvPr id="33" name="Textplatzhalter 31"/>
          <p:cNvSpPr>
            <a:spLocks noGrp="1"/>
          </p:cNvSpPr>
          <p:nvPr>
            <p:ph type="body" sz="quarter" idx="21" hasCustomPrompt="1"/>
          </p:nvPr>
        </p:nvSpPr>
        <p:spPr>
          <a:xfrm>
            <a:off x="251520" y="3553966"/>
            <a:ext cx="2152651" cy="10080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600" dirty="0" smtClean="0"/>
              <a:t>Insert </a:t>
            </a:r>
            <a:r>
              <a:rPr lang="de-DE" sz="1600" dirty="0" err="1" smtClean="0"/>
              <a:t>your</a:t>
            </a:r>
            <a:r>
              <a:rPr lang="de-DE" sz="1600" dirty="0" smtClean="0"/>
              <a:t> </a:t>
            </a:r>
            <a:r>
              <a:rPr lang="de-DE" sz="1600" dirty="0" err="1" smtClean="0"/>
              <a:t>text</a:t>
            </a:r>
            <a:r>
              <a:rPr lang="de-DE" sz="1600" dirty="0" smtClean="0"/>
              <a:t>.</a:t>
            </a:r>
            <a:endParaRPr lang="de-DE" dirty="0"/>
          </a:p>
        </p:txBody>
      </p:sp>
      <p:sp>
        <p:nvSpPr>
          <p:cNvPr id="34" name="Textplatzhalter 31"/>
          <p:cNvSpPr>
            <a:spLocks noGrp="1"/>
          </p:cNvSpPr>
          <p:nvPr>
            <p:ph type="body" sz="quarter" idx="22" hasCustomPrompt="1"/>
          </p:nvPr>
        </p:nvSpPr>
        <p:spPr>
          <a:xfrm>
            <a:off x="6734175" y="2874480"/>
            <a:ext cx="2152651" cy="10080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600" dirty="0" smtClean="0"/>
              <a:t>Insert </a:t>
            </a:r>
            <a:r>
              <a:rPr lang="de-DE" sz="1600" dirty="0" err="1" smtClean="0"/>
              <a:t>your</a:t>
            </a:r>
            <a:r>
              <a:rPr lang="de-DE" sz="1600" dirty="0" smtClean="0"/>
              <a:t> </a:t>
            </a:r>
            <a:r>
              <a:rPr lang="de-DE" sz="1600" dirty="0" err="1" smtClean="0"/>
              <a:t>text</a:t>
            </a:r>
            <a:r>
              <a:rPr lang="de-DE" sz="1600" dirty="0" smtClean="0"/>
              <a:t>.</a:t>
            </a:r>
            <a:endParaRPr lang="de-DE" dirty="0"/>
          </a:p>
        </p:txBody>
      </p:sp>
      <p:sp>
        <p:nvSpPr>
          <p:cNvPr id="35" name="Textplatzhalt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6731000" y="4412730"/>
            <a:ext cx="2152651" cy="10080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600" dirty="0" smtClean="0"/>
              <a:t>Insert </a:t>
            </a:r>
            <a:r>
              <a:rPr lang="de-DE" sz="1600" dirty="0" err="1" smtClean="0"/>
              <a:t>your</a:t>
            </a:r>
            <a:r>
              <a:rPr lang="de-DE" sz="1600" dirty="0" smtClean="0"/>
              <a:t> </a:t>
            </a:r>
            <a:r>
              <a:rPr lang="de-DE" sz="1600" dirty="0" err="1" smtClean="0"/>
              <a:t>text</a:t>
            </a:r>
            <a:r>
              <a:rPr lang="de-DE" sz="1600" dirty="0" smtClean="0"/>
              <a:t>.</a:t>
            </a:r>
            <a:endParaRPr lang="de-DE" dirty="0"/>
          </a:p>
        </p:txBody>
      </p:sp>
      <p:sp>
        <p:nvSpPr>
          <p:cNvPr id="36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1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2789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44"/>
          <p:cNvGrpSpPr/>
          <p:nvPr userDrawn="1"/>
        </p:nvGrpSpPr>
        <p:grpSpPr>
          <a:xfrm>
            <a:off x="2171862" y="2471700"/>
            <a:ext cx="4330719" cy="3248890"/>
            <a:chOff x="4937130" y="2033588"/>
            <a:chExt cx="2782887" cy="3000375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4" name="Freeform 50"/>
            <p:cNvSpPr>
              <a:spLocks/>
            </p:cNvSpPr>
            <p:nvPr/>
          </p:nvSpPr>
          <p:spPr bwMode="gray">
            <a:xfrm>
              <a:off x="4937130" y="2033588"/>
              <a:ext cx="1730375" cy="2087562"/>
            </a:xfrm>
            <a:custGeom>
              <a:avLst/>
              <a:gdLst>
                <a:gd name="T0" fmla="*/ 2147483647 w 365"/>
                <a:gd name="T1" fmla="*/ 1004079605 h 437"/>
                <a:gd name="T2" fmla="*/ 2147483647 w 365"/>
                <a:gd name="T3" fmla="*/ 502042191 h 437"/>
                <a:gd name="T4" fmla="*/ 2147483647 w 365"/>
                <a:gd name="T5" fmla="*/ 0 h 437"/>
                <a:gd name="T6" fmla="*/ 2147483647 w 365"/>
                <a:gd name="T7" fmla="*/ 981259729 h 437"/>
                <a:gd name="T8" fmla="*/ 0 w 365"/>
                <a:gd name="T9" fmla="*/ 2147483647 h 437"/>
                <a:gd name="T10" fmla="*/ 404547466 w 365"/>
                <a:gd name="T11" fmla="*/ 2147483647 h 437"/>
                <a:gd name="T12" fmla="*/ 898989068 w 365"/>
                <a:gd name="T13" fmla="*/ 2147483647 h 437"/>
                <a:gd name="T14" fmla="*/ 2147483647 w 365"/>
                <a:gd name="T15" fmla="*/ 2147483647 h 437"/>
                <a:gd name="T16" fmla="*/ 2147483647 w 365"/>
                <a:gd name="T17" fmla="*/ 2147483647 h 437"/>
                <a:gd name="T18" fmla="*/ 2147483647 w 365"/>
                <a:gd name="T19" fmla="*/ 2147483647 h 437"/>
                <a:gd name="T20" fmla="*/ 2147483647 w 365"/>
                <a:gd name="T21" fmla="*/ 2147483647 h 437"/>
                <a:gd name="T22" fmla="*/ 2147483647 w 365"/>
                <a:gd name="T23" fmla="*/ 2147483647 h 437"/>
                <a:gd name="T24" fmla="*/ 2147483647 w 365"/>
                <a:gd name="T25" fmla="*/ 2147483647 h 437"/>
                <a:gd name="T26" fmla="*/ 2147483647 w 365"/>
                <a:gd name="T27" fmla="*/ 2147483647 h 437"/>
                <a:gd name="T28" fmla="*/ 2147483647 w 365"/>
                <a:gd name="T29" fmla="*/ 1004079605 h 4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5"/>
                <a:gd name="T46" fmla="*/ 0 h 437"/>
                <a:gd name="T47" fmla="*/ 365 w 365"/>
                <a:gd name="T48" fmla="*/ 437 h 4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5" h="437">
                  <a:moveTo>
                    <a:pt x="322" y="44"/>
                  </a:moveTo>
                  <a:cubicBezTo>
                    <a:pt x="304" y="22"/>
                    <a:pt x="304" y="22"/>
                    <a:pt x="304" y="22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127" y="46"/>
                    <a:pt x="0" y="176"/>
                    <a:pt x="0" y="335"/>
                  </a:cubicBezTo>
                  <a:cubicBezTo>
                    <a:pt x="0" y="371"/>
                    <a:pt x="6" y="405"/>
                    <a:pt x="18" y="437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115" y="389"/>
                    <a:pt x="115" y="389"/>
                    <a:pt x="115" y="389"/>
                  </a:cubicBezTo>
                  <a:cubicBezTo>
                    <a:pt x="100" y="342"/>
                    <a:pt x="105" y="289"/>
                    <a:pt x="132" y="242"/>
                  </a:cubicBezTo>
                  <a:cubicBezTo>
                    <a:pt x="165" y="185"/>
                    <a:pt x="224" y="152"/>
                    <a:pt x="286" y="149"/>
                  </a:cubicBezTo>
                  <a:cubicBezTo>
                    <a:pt x="286" y="191"/>
                    <a:pt x="286" y="191"/>
                    <a:pt x="286" y="191"/>
                  </a:cubicBezTo>
                  <a:cubicBezTo>
                    <a:pt x="304" y="169"/>
                    <a:pt x="304" y="169"/>
                    <a:pt x="304" y="169"/>
                  </a:cubicBezTo>
                  <a:cubicBezTo>
                    <a:pt x="319" y="151"/>
                    <a:pt x="319" y="151"/>
                    <a:pt x="319" y="151"/>
                  </a:cubicBezTo>
                  <a:cubicBezTo>
                    <a:pt x="365" y="96"/>
                    <a:pt x="365" y="96"/>
                    <a:pt x="365" y="96"/>
                  </a:cubicBezTo>
                  <a:lnTo>
                    <a:pt x="322" y="44"/>
                  </a:lnTo>
                  <a:close/>
                </a:path>
              </a:pathLst>
            </a:custGeom>
            <a:solidFill>
              <a:schemeClr val="accent2"/>
            </a:solidFill>
            <a:ln w="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e-DE" noProof="1"/>
            </a:p>
          </p:txBody>
        </p:sp>
        <p:sp>
          <p:nvSpPr>
            <p:cNvPr id="5" name="Freeform 51"/>
            <p:cNvSpPr>
              <a:spLocks/>
            </p:cNvSpPr>
            <p:nvPr/>
          </p:nvSpPr>
          <p:spPr bwMode="gray">
            <a:xfrm>
              <a:off x="4965705" y="3906838"/>
              <a:ext cx="2428875" cy="1127125"/>
            </a:xfrm>
            <a:custGeom>
              <a:avLst/>
              <a:gdLst>
                <a:gd name="T0" fmla="*/ 2147483647 w 512"/>
                <a:gd name="T1" fmla="*/ 2147483647 h 236"/>
                <a:gd name="T2" fmla="*/ 2147483647 w 512"/>
                <a:gd name="T3" fmla="*/ 1596682593 h 236"/>
                <a:gd name="T4" fmla="*/ 2147483647 w 512"/>
                <a:gd name="T5" fmla="*/ 2147483647 h 236"/>
                <a:gd name="T6" fmla="*/ 2147483647 w 512"/>
                <a:gd name="T7" fmla="*/ 958008541 h 236"/>
                <a:gd name="T8" fmla="*/ 2147483647 w 512"/>
                <a:gd name="T9" fmla="*/ 479004271 h 236"/>
                <a:gd name="T10" fmla="*/ 2147483647 w 512"/>
                <a:gd name="T11" fmla="*/ 364954533 h 236"/>
                <a:gd name="T12" fmla="*/ 2147483647 w 512"/>
                <a:gd name="T13" fmla="*/ 273714669 h 236"/>
                <a:gd name="T14" fmla="*/ 967697791 w 512"/>
                <a:gd name="T15" fmla="*/ 0 h 236"/>
                <a:gd name="T16" fmla="*/ 450091344 w 512"/>
                <a:gd name="T17" fmla="*/ 1459822909 h 236"/>
                <a:gd name="T18" fmla="*/ 225045672 w 512"/>
                <a:gd name="T19" fmla="*/ 2052876767 h 236"/>
                <a:gd name="T20" fmla="*/ 0 w 512"/>
                <a:gd name="T21" fmla="*/ 2147483647 h 236"/>
                <a:gd name="T22" fmla="*/ 810162552 w 512"/>
                <a:gd name="T23" fmla="*/ 2147483647 h 236"/>
                <a:gd name="T24" fmla="*/ 2147483647 w 512"/>
                <a:gd name="T25" fmla="*/ 2147483647 h 236"/>
                <a:gd name="T26" fmla="*/ 2147483647 w 512"/>
                <a:gd name="T27" fmla="*/ 2147483647 h 236"/>
                <a:gd name="T28" fmla="*/ 2147483647 w 512"/>
                <a:gd name="T29" fmla="*/ 2147483647 h 2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2"/>
                <a:gd name="T46" fmla="*/ 0 h 236"/>
                <a:gd name="T47" fmla="*/ 512 w 512"/>
                <a:gd name="T48" fmla="*/ 236 h 2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2" h="236">
                  <a:moveTo>
                    <a:pt x="449" y="141"/>
                  </a:moveTo>
                  <a:cubicBezTo>
                    <a:pt x="422" y="70"/>
                    <a:pt x="422" y="70"/>
                    <a:pt x="422" y="70"/>
                  </a:cubicBezTo>
                  <a:cubicBezTo>
                    <a:pt x="365" y="132"/>
                    <a:pt x="270" y="148"/>
                    <a:pt x="194" y="104"/>
                  </a:cubicBezTo>
                  <a:cubicBezTo>
                    <a:pt x="166" y="89"/>
                    <a:pt x="145" y="67"/>
                    <a:pt x="129" y="42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88" y="180"/>
                    <a:pt x="181" y="236"/>
                    <a:pt x="287" y="236"/>
                  </a:cubicBezTo>
                  <a:cubicBezTo>
                    <a:pt x="377" y="236"/>
                    <a:pt x="458" y="195"/>
                    <a:pt x="512" y="130"/>
                  </a:cubicBezTo>
                  <a:lnTo>
                    <a:pt x="449" y="14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e-DE" noProof="1"/>
            </a:p>
          </p:txBody>
        </p:sp>
        <p:sp>
          <p:nvSpPr>
            <p:cNvPr id="6" name="Freeform 52"/>
            <p:cNvSpPr>
              <a:spLocks/>
            </p:cNvSpPr>
            <p:nvPr/>
          </p:nvSpPr>
          <p:spPr bwMode="gray">
            <a:xfrm>
              <a:off x="6521455" y="2259013"/>
              <a:ext cx="1198562" cy="2244725"/>
            </a:xfrm>
            <a:custGeom>
              <a:avLst/>
              <a:gdLst>
                <a:gd name="T0" fmla="*/ 2147483647 w 252"/>
                <a:gd name="T1" fmla="*/ 2147483647 h 470"/>
                <a:gd name="T2" fmla="*/ 2147483647 w 252"/>
                <a:gd name="T3" fmla="*/ 2147483647 h 470"/>
                <a:gd name="T4" fmla="*/ 180973380 w 252"/>
                <a:gd name="T5" fmla="*/ 0 h 470"/>
                <a:gd name="T6" fmla="*/ 1108451094 w 252"/>
                <a:gd name="T7" fmla="*/ 1117705898 h 470"/>
                <a:gd name="T8" fmla="*/ 0 w 252"/>
                <a:gd name="T9" fmla="*/ 2147483647 h 470"/>
                <a:gd name="T10" fmla="*/ 1176312516 w 252"/>
                <a:gd name="T11" fmla="*/ 2147483647 h 470"/>
                <a:gd name="T12" fmla="*/ 2147483647 w 252"/>
                <a:gd name="T13" fmla="*/ 2147483647 h 470"/>
                <a:gd name="T14" fmla="*/ 1968062703 w 252"/>
                <a:gd name="T15" fmla="*/ 2147483647 h 470"/>
                <a:gd name="T16" fmla="*/ 2147483647 w 252"/>
                <a:gd name="T17" fmla="*/ 2147483647 h 470"/>
                <a:gd name="T18" fmla="*/ 2147483647 w 252"/>
                <a:gd name="T19" fmla="*/ 2147483647 h 470"/>
                <a:gd name="T20" fmla="*/ 2147483647 w 252"/>
                <a:gd name="T21" fmla="*/ 2147483647 h 470"/>
                <a:gd name="T22" fmla="*/ 2147483647 w 252"/>
                <a:gd name="T23" fmla="*/ 2147483647 h 470"/>
                <a:gd name="T24" fmla="*/ 2147483647 w 252"/>
                <a:gd name="T25" fmla="*/ 2147483647 h 470"/>
                <a:gd name="T26" fmla="*/ 2147483647 w 252"/>
                <a:gd name="T27" fmla="*/ 2147483647 h 470"/>
                <a:gd name="T28" fmla="*/ 2147483647 w 252"/>
                <a:gd name="T29" fmla="*/ 2147483647 h 47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2"/>
                <a:gd name="T46" fmla="*/ 0 h 470"/>
                <a:gd name="T47" fmla="*/ 252 w 252"/>
                <a:gd name="T48" fmla="*/ 470 h 47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2" h="470">
                  <a:moveTo>
                    <a:pt x="216" y="429"/>
                  </a:moveTo>
                  <a:cubicBezTo>
                    <a:pt x="238" y="387"/>
                    <a:pt x="251" y="339"/>
                    <a:pt x="251" y="288"/>
                  </a:cubicBezTo>
                  <a:cubicBezTo>
                    <a:pt x="251" y="144"/>
                    <a:pt x="146" y="23"/>
                    <a:pt x="8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8" y="111"/>
                    <a:pt x="35" y="118"/>
                    <a:pt x="52" y="127"/>
                  </a:cubicBezTo>
                  <a:cubicBezTo>
                    <a:pt x="139" y="177"/>
                    <a:pt x="170" y="287"/>
                    <a:pt x="123" y="375"/>
                  </a:cubicBezTo>
                  <a:cubicBezTo>
                    <a:pt x="87" y="354"/>
                    <a:pt x="87" y="354"/>
                    <a:pt x="87" y="354"/>
                  </a:cubicBezTo>
                  <a:cubicBezTo>
                    <a:pt x="97" y="381"/>
                    <a:pt x="97" y="381"/>
                    <a:pt x="97" y="381"/>
                  </a:cubicBezTo>
                  <a:cubicBezTo>
                    <a:pt x="105" y="403"/>
                    <a:pt x="105" y="403"/>
                    <a:pt x="105" y="403"/>
                  </a:cubicBezTo>
                  <a:cubicBezTo>
                    <a:pt x="130" y="470"/>
                    <a:pt x="130" y="470"/>
                    <a:pt x="130" y="470"/>
                  </a:cubicBezTo>
                  <a:cubicBezTo>
                    <a:pt x="197" y="459"/>
                    <a:pt x="197" y="459"/>
                    <a:pt x="197" y="459"/>
                  </a:cubicBezTo>
                  <a:cubicBezTo>
                    <a:pt x="224" y="454"/>
                    <a:pt x="224" y="454"/>
                    <a:pt x="224" y="454"/>
                  </a:cubicBezTo>
                  <a:cubicBezTo>
                    <a:pt x="252" y="450"/>
                    <a:pt x="252" y="450"/>
                    <a:pt x="252" y="450"/>
                  </a:cubicBezTo>
                  <a:lnTo>
                    <a:pt x="216" y="429"/>
                  </a:lnTo>
                  <a:close/>
                </a:path>
              </a:pathLst>
            </a:custGeom>
            <a:solidFill>
              <a:schemeClr val="accent3"/>
            </a:solidFill>
            <a:ln w="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e-DE" noProof="1"/>
            </a:p>
          </p:txBody>
        </p:sp>
      </p:grpSp>
      <p:cxnSp>
        <p:nvCxnSpPr>
          <p:cNvPr id="10" name="Gerade Verbindung 9"/>
          <p:cNvCxnSpPr/>
          <p:nvPr userDrawn="1"/>
        </p:nvCxnSpPr>
        <p:spPr>
          <a:xfrm>
            <a:off x="544637" y="3102283"/>
            <a:ext cx="19541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 userDrawn="1"/>
        </p:nvCxnSpPr>
        <p:spPr>
          <a:xfrm>
            <a:off x="5928861" y="5481228"/>
            <a:ext cx="1544457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 userDrawn="1"/>
        </p:nvCxnSpPr>
        <p:spPr>
          <a:xfrm rot="5400000" flipH="1" flipV="1">
            <a:off x="4437716" y="2219622"/>
            <a:ext cx="75565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platzhalter 15"/>
          <p:cNvSpPr>
            <a:spLocks noGrp="1"/>
          </p:cNvSpPr>
          <p:nvPr>
            <p:ph type="body" sz="quarter" idx="18" hasCustomPrompt="1"/>
          </p:nvPr>
        </p:nvSpPr>
        <p:spPr>
          <a:xfrm>
            <a:off x="5843589" y="5479132"/>
            <a:ext cx="1752748" cy="93610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17" name="Textplatzhalt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4860033" y="1732521"/>
            <a:ext cx="1752748" cy="93610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18" name="Textplatzhalt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454057" y="3102868"/>
            <a:ext cx="1752748" cy="93610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1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4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6267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t="45798" r="28445" b="13865"/>
          <a:stretch/>
        </p:blipFill>
        <p:spPr>
          <a:xfrm>
            <a:off x="4506270" y="3630737"/>
            <a:ext cx="2241855" cy="224653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5" t="45630" r="54988" b="14874"/>
          <a:stretch/>
        </p:blipFill>
        <p:spPr>
          <a:xfrm>
            <a:off x="2479949" y="3620245"/>
            <a:ext cx="2143571" cy="219973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24" t="10505" r="29691" b="50504"/>
          <a:stretch/>
        </p:blipFill>
        <p:spPr>
          <a:xfrm>
            <a:off x="4413847" y="1628800"/>
            <a:ext cx="2237175" cy="2171651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8" t="10505" r="53444" b="50504"/>
          <a:stretch/>
        </p:blipFill>
        <p:spPr>
          <a:xfrm>
            <a:off x="2451376" y="1628800"/>
            <a:ext cx="2293339" cy="2171651"/>
          </a:xfrm>
          <a:prstGeom prst="rect">
            <a:avLst/>
          </a:prstGeom>
        </p:spPr>
      </p:pic>
      <p:sp>
        <p:nvSpPr>
          <p:cNvPr id="13" name="Textplatzhalter 15"/>
          <p:cNvSpPr>
            <a:spLocks noGrp="1"/>
          </p:cNvSpPr>
          <p:nvPr>
            <p:ph type="body" sz="quarter" idx="18" hasCustomPrompt="1"/>
          </p:nvPr>
        </p:nvSpPr>
        <p:spPr>
          <a:xfrm>
            <a:off x="6576022" y="3789040"/>
            <a:ext cx="1752748" cy="93610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14" name="Textplatzhalt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438703" y="1700809"/>
            <a:ext cx="1752748" cy="93610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15" name="Textplatzhalt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433637" y="2708920"/>
            <a:ext cx="1752748" cy="936104"/>
          </a:xfrm>
          <a:prstGeom prst="rect">
            <a:avLst/>
          </a:prstGeo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091234" y="4797153"/>
            <a:ext cx="1752748" cy="936104"/>
          </a:xfrm>
          <a:prstGeom prst="rect">
            <a:avLst/>
          </a:prstGeom>
        </p:spPr>
        <p:txBody>
          <a:bodyPr anchor="b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cxnSp>
        <p:nvCxnSpPr>
          <p:cNvPr id="17" name="Gerade Verbindung 16"/>
          <p:cNvCxnSpPr/>
          <p:nvPr userDrawn="1"/>
        </p:nvCxnSpPr>
        <p:spPr>
          <a:xfrm>
            <a:off x="544637" y="3717032"/>
            <a:ext cx="19541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 userDrawn="1"/>
        </p:nvCxnSpPr>
        <p:spPr>
          <a:xfrm>
            <a:off x="4594043" y="1628800"/>
            <a:ext cx="19541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/>
          <p:nvPr userDrawn="1"/>
        </p:nvCxnSpPr>
        <p:spPr>
          <a:xfrm>
            <a:off x="6690322" y="3717032"/>
            <a:ext cx="19541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 userDrawn="1"/>
        </p:nvCxnSpPr>
        <p:spPr>
          <a:xfrm>
            <a:off x="2637923" y="5805264"/>
            <a:ext cx="19541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8"/>
          <p:cNvSpPr>
            <a:spLocks noGrp="1"/>
          </p:cNvSpPr>
          <p:nvPr>
            <p:ph type="body" sz="quarter" idx="22" hasCustomPrompt="1"/>
          </p:nvPr>
        </p:nvSpPr>
        <p:spPr>
          <a:xfrm>
            <a:off x="3851275" y="2924176"/>
            <a:ext cx="1441451" cy="15843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22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1715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yramid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>
            <a:grpSpLocks/>
          </p:cNvGrpSpPr>
          <p:nvPr userDrawn="1"/>
        </p:nvGrpSpPr>
        <p:grpSpPr bwMode="auto">
          <a:xfrm>
            <a:off x="4857751" y="2032000"/>
            <a:ext cx="3813175" cy="3284538"/>
            <a:chOff x="3060" y="1280"/>
            <a:chExt cx="2402" cy="2069"/>
          </a:xfrm>
        </p:grpSpPr>
        <p:sp>
          <p:nvSpPr>
            <p:cNvPr id="4" name="Trapezoid 4"/>
            <p:cNvSpPr>
              <a:spLocks noChangeArrowheads="1"/>
            </p:cNvSpPr>
            <p:nvPr/>
          </p:nvSpPr>
          <p:spPr bwMode="gray">
            <a:xfrm rot="10800000">
              <a:off x="3060" y="1280"/>
              <a:ext cx="2402" cy="708"/>
            </a:xfrm>
            <a:custGeom>
              <a:avLst/>
              <a:gdLst>
                <a:gd name="T0" fmla="*/ 1897654 w 3831129"/>
                <a:gd name="T1" fmla="*/ 0 h 1124694"/>
                <a:gd name="T2" fmla="*/ 327151 w 3831129"/>
                <a:gd name="T3" fmla="*/ 561603 h 1124694"/>
                <a:gd name="T4" fmla="*/ 1897654 w 3831129"/>
                <a:gd name="T5" fmla="*/ 1123206 h 1124694"/>
                <a:gd name="T6" fmla="*/ 3468155 w 3831129"/>
                <a:gd name="T7" fmla="*/ 561603 h 1124694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440318 w 3831129"/>
                <a:gd name="T13" fmla="*/ 129263 h 1124694"/>
                <a:gd name="T14" fmla="*/ 3390811 w 3831129"/>
                <a:gd name="T15" fmla="*/ 1124694 h 11246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31129" h="1124694">
                  <a:moveTo>
                    <a:pt x="0" y="1124694"/>
                  </a:moveTo>
                  <a:lnTo>
                    <a:pt x="660477" y="0"/>
                  </a:lnTo>
                  <a:lnTo>
                    <a:pt x="3170652" y="0"/>
                  </a:lnTo>
                  <a:lnTo>
                    <a:pt x="3831129" y="1124694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de-DE"/>
            </a:p>
          </p:txBody>
        </p:sp>
        <p:sp>
          <p:nvSpPr>
            <p:cNvPr id="5" name="Trapezoid 5"/>
            <p:cNvSpPr>
              <a:spLocks noChangeArrowheads="1"/>
            </p:cNvSpPr>
            <p:nvPr/>
          </p:nvSpPr>
          <p:spPr bwMode="gray">
            <a:xfrm rot="10800000">
              <a:off x="3477" y="1987"/>
              <a:ext cx="1569" cy="709"/>
            </a:xfrm>
            <a:custGeom>
              <a:avLst/>
              <a:gdLst>
                <a:gd name="T0" fmla="*/ 1220577 w 2496364"/>
                <a:gd name="T1" fmla="*/ 0 h 1124694"/>
                <a:gd name="T2" fmla="*/ 322934 w 2496364"/>
                <a:gd name="T3" fmla="*/ 566576 h 1124694"/>
                <a:gd name="T4" fmla="*/ 1220577 w 2496364"/>
                <a:gd name="T5" fmla="*/ 1133153 h 1124694"/>
                <a:gd name="T6" fmla="*/ 2118213 w 2496364"/>
                <a:gd name="T7" fmla="*/ 566576 h 1124694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440318 w 2496364"/>
                <a:gd name="T13" fmla="*/ 198378 h 1124694"/>
                <a:gd name="T14" fmla="*/ 2056036 w 2496364"/>
                <a:gd name="T15" fmla="*/ 1124694 h 11246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96364" h="1124694">
                  <a:moveTo>
                    <a:pt x="0" y="1124694"/>
                  </a:moveTo>
                  <a:lnTo>
                    <a:pt x="660477" y="0"/>
                  </a:lnTo>
                  <a:lnTo>
                    <a:pt x="1835887" y="0"/>
                  </a:lnTo>
                  <a:lnTo>
                    <a:pt x="2496364" y="1124694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 algn="ctr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de-DE"/>
            </a:p>
          </p:txBody>
        </p:sp>
        <p:sp>
          <p:nvSpPr>
            <p:cNvPr id="6" name="Gleichschenkliges Dreieck 5"/>
            <p:cNvSpPr>
              <a:spLocks noChangeArrowheads="1"/>
            </p:cNvSpPr>
            <p:nvPr/>
          </p:nvSpPr>
          <p:spPr bwMode="gray">
            <a:xfrm rot="10800000">
              <a:off x="3892" y="2696"/>
              <a:ext cx="739" cy="653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solidFill>
                  <a:schemeClr val="lt1"/>
                </a:solidFill>
                <a:latin typeface="+mn-lt"/>
              </a:endParaRPr>
            </a:p>
          </p:txBody>
        </p:sp>
      </p:grpSp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576263" y="2000251"/>
            <a:ext cx="3822700" cy="3286125"/>
            <a:chOff x="363" y="1260"/>
            <a:chExt cx="2408" cy="2070"/>
          </a:xfrm>
          <a:solidFill>
            <a:schemeClr val="accent4"/>
          </a:solidFill>
        </p:grpSpPr>
        <p:sp>
          <p:nvSpPr>
            <p:cNvPr id="8" name="Trapezoid 4"/>
            <p:cNvSpPr>
              <a:spLocks noChangeArrowheads="1"/>
            </p:cNvSpPr>
            <p:nvPr/>
          </p:nvSpPr>
          <p:spPr bwMode="gray">
            <a:xfrm>
              <a:off x="363" y="2622"/>
              <a:ext cx="2408" cy="708"/>
            </a:xfrm>
            <a:custGeom>
              <a:avLst/>
              <a:gdLst>
                <a:gd name="T0" fmla="*/ 1907146 w 3831129"/>
                <a:gd name="T1" fmla="*/ 0 h 1124694"/>
                <a:gd name="T2" fmla="*/ 328787 w 3831129"/>
                <a:gd name="T3" fmla="*/ 561603 h 1124694"/>
                <a:gd name="T4" fmla="*/ 1907146 w 3831129"/>
                <a:gd name="T5" fmla="*/ 1123206 h 1124694"/>
                <a:gd name="T6" fmla="*/ 3485504 w 3831129"/>
                <a:gd name="T7" fmla="*/ 561603 h 1124694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440318 w 3831129"/>
                <a:gd name="T13" fmla="*/ 129263 h 1124694"/>
                <a:gd name="T14" fmla="*/ 3390811 w 3831129"/>
                <a:gd name="T15" fmla="*/ 1124694 h 11246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31129" h="1124694">
                  <a:moveTo>
                    <a:pt x="0" y="1124694"/>
                  </a:moveTo>
                  <a:lnTo>
                    <a:pt x="660477" y="0"/>
                  </a:lnTo>
                  <a:lnTo>
                    <a:pt x="3170652" y="0"/>
                  </a:lnTo>
                  <a:lnTo>
                    <a:pt x="3831129" y="1124694"/>
                  </a:lnTo>
                  <a:close/>
                </a:path>
              </a:pathLst>
            </a:custGeom>
            <a:solidFill>
              <a:schemeClr val="accent4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de-DE"/>
            </a:p>
          </p:txBody>
        </p:sp>
        <p:sp>
          <p:nvSpPr>
            <p:cNvPr id="9" name="Trapezoid 5"/>
            <p:cNvSpPr>
              <a:spLocks noChangeArrowheads="1"/>
            </p:cNvSpPr>
            <p:nvPr/>
          </p:nvSpPr>
          <p:spPr bwMode="gray">
            <a:xfrm>
              <a:off x="781" y="1913"/>
              <a:ext cx="1573" cy="709"/>
            </a:xfrm>
            <a:custGeom>
              <a:avLst/>
              <a:gdLst>
                <a:gd name="T0" fmla="*/ 1252057 w 2496364"/>
                <a:gd name="T1" fmla="*/ 0 h 1124694"/>
                <a:gd name="T2" fmla="*/ 331264 w 2496364"/>
                <a:gd name="T3" fmla="*/ 566576 h 1124694"/>
                <a:gd name="T4" fmla="*/ 1252057 w 2496364"/>
                <a:gd name="T5" fmla="*/ 1133153 h 1124694"/>
                <a:gd name="T6" fmla="*/ 2172848 w 2496364"/>
                <a:gd name="T7" fmla="*/ 566576 h 1124694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440308 w 2496364"/>
                <a:gd name="T13" fmla="*/ 198378 h 1124694"/>
                <a:gd name="T14" fmla="*/ 2056046 w 2496364"/>
                <a:gd name="T15" fmla="*/ 1124694 h 11246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96364" h="1124694">
                  <a:moveTo>
                    <a:pt x="0" y="1124694"/>
                  </a:moveTo>
                  <a:lnTo>
                    <a:pt x="660477" y="0"/>
                  </a:lnTo>
                  <a:lnTo>
                    <a:pt x="1835887" y="0"/>
                  </a:lnTo>
                  <a:lnTo>
                    <a:pt x="2496364" y="1124694"/>
                  </a:lnTo>
                  <a:close/>
                </a:path>
              </a:pathLst>
            </a:custGeom>
            <a:solidFill>
              <a:schemeClr val="accent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de-DE"/>
            </a:p>
          </p:txBody>
        </p:sp>
        <p:sp>
          <p:nvSpPr>
            <p:cNvPr id="10" name="Gleichschenkliges Dreieck 6"/>
            <p:cNvSpPr>
              <a:spLocks noChangeArrowheads="1"/>
            </p:cNvSpPr>
            <p:nvPr/>
          </p:nvSpPr>
          <p:spPr bwMode="gray">
            <a:xfrm>
              <a:off x="1198" y="1260"/>
              <a:ext cx="739" cy="653"/>
            </a:xfrm>
            <a:prstGeom prst="triangle">
              <a:avLst>
                <a:gd name="adj" fmla="val 50000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solidFill>
                  <a:schemeClr val="lt1"/>
                </a:solidFill>
                <a:latin typeface="+mn-lt"/>
              </a:endParaRPr>
            </a:p>
          </p:txBody>
        </p:sp>
      </p:grpSp>
      <p:sp>
        <p:nvSpPr>
          <p:cNvPr id="19" name="Line 43"/>
          <p:cNvSpPr>
            <a:spLocks noChangeShapeType="1"/>
          </p:cNvSpPr>
          <p:nvPr userDrawn="1"/>
        </p:nvSpPr>
        <p:spPr bwMode="gray">
          <a:xfrm>
            <a:off x="3595688" y="3660775"/>
            <a:ext cx="20161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2123728" y="2316808"/>
            <a:ext cx="720080" cy="72008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="1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22" name="Textplatzhalt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6404297" y="4279900"/>
            <a:ext cx="720080" cy="72008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 b="1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23" name="Textplatzhalt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1691680" y="3285184"/>
            <a:ext cx="1584176" cy="72008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 b="1" baseline="0"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24" name="Textplatzhalt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5972249" y="3280992"/>
            <a:ext cx="1584176" cy="72008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 b="1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25" name="Textplatzhalt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1043609" y="4331197"/>
            <a:ext cx="2880319" cy="793155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 b="1" baseline="0"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26" name="Textplatzhalt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5324973" y="2121992"/>
            <a:ext cx="2880319" cy="793155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 b="1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27" name="Textplatzhalter 14"/>
          <p:cNvSpPr>
            <a:spLocks noGrp="1"/>
          </p:cNvSpPr>
          <p:nvPr>
            <p:ph type="body" sz="quarter" idx="22" hasCustomPrompt="1"/>
          </p:nvPr>
        </p:nvSpPr>
        <p:spPr>
          <a:xfrm>
            <a:off x="4065663" y="3802386"/>
            <a:ext cx="1584176" cy="72008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 b="1" baseline="0"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.</a:t>
            </a:r>
            <a:endParaRPr lang="de-DE" dirty="0" smtClean="0"/>
          </a:p>
        </p:txBody>
      </p:sp>
      <p:sp>
        <p:nvSpPr>
          <p:cNvPr id="20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2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6584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497192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4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775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grammplatzhalter 4"/>
          <p:cNvSpPr>
            <a:spLocks noGrp="1"/>
          </p:cNvSpPr>
          <p:nvPr>
            <p:ph type="chart" sz="quarter" idx="10" hasCustomPrompt="1"/>
          </p:nvPr>
        </p:nvSpPr>
        <p:spPr>
          <a:xfrm>
            <a:off x="1692275" y="1989138"/>
            <a:ext cx="5759451" cy="3600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dirty="0" smtClean="0"/>
              <a:t>To enter your </a:t>
            </a:r>
            <a:r>
              <a:rPr lang="en-US" dirty="0" err="1" smtClean="0"/>
              <a:t>diagramm</a:t>
            </a:r>
            <a:r>
              <a:rPr lang="en-US" dirty="0" smtClean="0"/>
              <a:t> click on the symbol.</a:t>
            </a:r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497192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6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916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ellenplatzhalter 4"/>
          <p:cNvSpPr>
            <a:spLocks noGrp="1"/>
          </p:cNvSpPr>
          <p:nvPr>
            <p:ph type="tbl" sz="quarter" idx="10" hasCustomPrompt="1"/>
          </p:nvPr>
        </p:nvSpPr>
        <p:spPr>
          <a:xfrm>
            <a:off x="1547664" y="1988841"/>
            <a:ext cx="6119813" cy="18716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r>
              <a:rPr lang="de-DE" dirty="0" smtClean="0"/>
              <a:t>To enter </a:t>
            </a:r>
            <a:r>
              <a:rPr lang="de-DE" dirty="0" err="1" smtClean="0"/>
              <a:t>your</a:t>
            </a:r>
            <a:r>
              <a:rPr lang="de-DE" dirty="0" smtClean="0"/>
              <a:t> table click on the </a:t>
            </a:r>
            <a:r>
              <a:rPr lang="de-DE" dirty="0" err="1" smtClean="0"/>
              <a:t>symbol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6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8107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martArt-Platzhalter 3"/>
          <p:cNvSpPr>
            <a:spLocks noGrp="1"/>
          </p:cNvSpPr>
          <p:nvPr>
            <p:ph type="dgm" sz="quarter" idx="10" hasCustomPrompt="1"/>
          </p:nvPr>
        </p:nvSpPr>
        <p:spPr>
          <a:xfrm>
            <a:off x="971600" y="1988841"/>
            <a:ext cx="7200800" cy="43198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r>
              <a:rPr lang="de-DE" dirty="0" smtClean="0"/>
              <a:t>To enter a </a:t>
            </a:r>
            <a:r>
              <a:rPr lang="de-DE" dirty="0" err="1" smtClean="0"/>
              <a:t>SmartArt</a:t>
            </a:r>
            <a:r>
              <a:rPr lang="de-DE" dirty="0" smtClean="0"/>
              <a:t> click on the </a:t>
            </a:r>
            <a:r>
              <a:rPr lang="de-DE" dirty="0" err="1" smtClean="0"/>
              <a:t>symbol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6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8311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468424" y="1556792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 userDrawn="1"/>
        </p:nvSpPr>
        <p:spPr>
          <a:xfrm>
            <a:off x="540432" y="1556792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 userDrawn="1"/>
        </p:nvSpPr>
        <p:spPr>
          <a:xfrm>
            <a:off x="594459" y="1665406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1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Rechteck 8"/>
          <p:cNvSpPr/>
          <p:nvPr userDrawn="1"/>
        </p:nvSpPr>
        <p:spPr>
          <a:xfrm>
            <a:off x="468383" y="2467735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540389" y="2467735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594418" y="2576349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2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0" name="Rechteck 19"/>
          <p:cNvSpPr/>
          <p:nvPr userDrawn="1"/>
        </p:nvSpPr>
        <p:spPr>
          <a:xfrm>
            <a:off x="468383" y="3376135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540389" y="3376135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 userDrawn="1"/>
        </p:nvSpPr>
        <p:spPr>
          <a:xfrm>
            <a:off x="594418" y="3484749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3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32479" y="1556792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8" name="Textplatzhalt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332479" y="2467735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9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332479" y="3376135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055116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51521" y="1052737"/>
            <a:ext cx="8497192" cy="4679975"/>
          </a:xfrm>
          <a:prstGeom prst="rect">
            <a:avLst/>
          </a:prstGeom>
        </p:spPr>
        <p:txBody>
          <a:bodyPr/>
          <a:lstStyle>
            <a:lvl1pPr marL="216000" indent="-216000">
              <a:spcBef>
                <a:spcPts val="1200"/>
              </a:spcBef>
              <a:buClr>
                <a:srgbClr val="E3000F"/>
              </a:buClr>
              <a:buFont typeface="Wingdings" pitchFamily="2" charset="2"/>
              <a:buChar char="§"/>
              <a:defRPr sz="2000" baseline="0">
                <a:solidFill>
                  <a:srgbClr val="000000"/>
                </a:solidFill>
                <a:latin typeface="+mn-lt"/>
              </a:defRPr>
            </a:lvl1pPr>
            <a:lvl2pPr marL="432000" indent="-216000">
              <a:buClrTx/>
              <a:buFont typeface="Wingdings" pitchFamily="2" charset="2"/>
              <a:buChar char="§"/>
              <a:defRPr sz="1800" baseline="0">
                <a:solidFill>
                  <a:srgbClr val="000000"/>
                </a:solidFill>
                <a:latin typeface="+mn-lt"/>
              </a:defRPr>
            </a:lvl2pPr>
            <a:lvl3pPr marL="648000" indent="-216000" algn="l" defTabSz="914400" rtl="0" eaLnBrk="1" latinLnBrk="0" hangingPunct="1">
              <a:spcBef>
                <a:spcPct val="20000"/>
              </a:spcBef>
              <a:buClr>
                <a:srgbClr val="000000"/>
              </a:buClr>
              <a:buSzPct val="80000"/>
              <a:buFont typeface="Symbol" pitchFamily="18" charset="2"/>
              <a:buChar char="-"/>
              <a:defRPr lang="de-DE" sz="1800" kern="1200" baseline="0" dirty="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3pPr>
            <a:lvl4pPr marL="1152000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  <a:defRPr lang="de-DE" sz="1600" kern="1200" baseline="0" dirty="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4pPr>
            <a:lvl5pPr marL="1656000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  <a:defRPr lang="de-DE" sz="1600" kern="1200" baseline="0" dirty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648000" lvl="2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smtClean="0"/>
              <a:t>Third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152000" lvl="3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656000" lvl="4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r>
              <a:rPr lang="de-DE" dirty="0" smtClean="0"/>
              <a:t>	</a:t>
            </a:r>
          </a:p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648000" lvl="2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smtClean="0"/>
              <a:t>Third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152000" lvl="3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656000" lvl="4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r>
              <a:rPr lang="de-DE" dirty="0" smtClean="0"/>
              <a:t>	</a:t>
            </a:r>
            <a:endParaRPr lang="de-DE" dirty="0"/>
          </a:p>
        </p:txBody>
      </p:sp>
      <p:sp>
        <p:nvSpPr>
          <p:cNvPr id="6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9243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points. Ex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 userDrawn="1"/>
        </p:nvSpPr>
        <p:spPr>
          <a:xfrm>
            <a:off x="468424" y="1556792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 userDrawn="1"/>
        </p:nvSpPr>
        <p:spPr>
          <a:xfrm>
            <a:off x="540432" y="1556792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 userDrawn="1"/>
        </p:nvSpPr>
        <p:spPr>
          <a:xfrm>
            <a:off x="594459" y="1665406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1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9" name="Rechteck 18"/>
          <p:cNvSpPr/>
          <p:nvPr userDrawn="1"/>
        </p:nvSpPr>
        <p:spPr>
          <a:xfrm>
            <a:off x="468383" y="2467735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/>
          <p:cNvSpPr/>
          <p:nvPr userDrawn="1"/>
        </p:nvSpPr>
        <p:spPr>
          <a:xfrm>
            <a:off x="540389" y="2467735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 userDrawn="1"/>
        </p:nvSpPr>
        <p:spPr>
          <a:xfrm>
            <a:off x="594418" y="2576349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2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Rechteck 21"/>
          <p:cNvSpPr/>
          <p:nvPr userDrawn="1"/>
        </p:nvSpPr>
        <p:spPr>
          <a:xfrm>
            <a:off x="468383" y="3376135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540389" y="3376135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/>
          <p:cNvSpPr txBox="1"/>
          <p:nvPr userDrawn="1"/>
        </p:nvSpPr>
        <p:spPr>
          <a:xfrm>
            <a:off x="594418" y="3484749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3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6" name="Textplatzhalt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32479" y="1556792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9" name="Textplatzhalt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332479" y="2467735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30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332479" y="3376135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8" name="Rechteck 27"/>
          <p:cNvSpPr/>
          <p:nvPr userDrawn="1"/>
        </p:nvSpPr>
        <p:spPr>
          <a:xfrm>
            <a:off x="287923" y="2449727"/>
            <a:ext cx="8280920" cy="234035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87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4 points. Ex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hteck 23"/>
          <p:cNvSpPr/>
          <p:nvPr userDrawn="1"/>
        </p:nvSpPr>
        <p:spPr>
          <a:xfrm>
            <a:off x="468424" y="1556792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540432" y="1556792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feld 25"/>
          <p:cNvSpPr txBox="1"/>
          <p:nvPr userDrawn="1"/>
        </p:nvSpPr>
        <p:spPr>
          <a:xfrm>
            <a:off x="594459" y="1665406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1</a:t>
            </a:r>
            <a:endParaRPr lang="de-DE" sz="22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27" name="Rechteck 26"/>
          <p:cNvSpPr/>
          <p:nvPr userDrawn="1"/>
        </p:nvSpPr>
        <p:spPr>
          <a:xfrm>
            <a:off x="468383" y="2467735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540389" y="2467735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Textfeld 30"/>
          <p:cNvSpPr txBox="1"/>
          <p:nvPr userDrawn="1"/>
        </p:nvSpPr>
        <p:spPr>
          <a:xfrm>
            <a:off x="594418" y="2576349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2</a:t>
            </a:r>
            <a:endParaRPr lang="de-DE" sz="22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32" name="Rechteck 31"/>
          <p:cNvSpPr/>
          <p:nvPr userDrawn="1"/>
        </p:nvSpPr>
        <p:spPr>
          <a:xfrm>
            <a:off x="468383" y="3376135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 userDrawn="1"/>
        </p:nvSpPr>
        <p:spPr>
          <a:xfrm>
            <a:off x="540389" y="3376135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 userDrawn="1"/>
        </p:nvSpPr>
        <p:spPr>
          <a:xfrm>
            <a:off x="594418" y="3484749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3</a:t>
            </a:r>
            <a:endParaRPr lang="de-DE" sz="22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38" name="Rechteck 37"/>
          <p:cNvSpPr/>
          <p:nvPr userDrawn="1"/>
        </p:nvSpPr>
        <p:spPr>
          <a:xfrm>
            <a:off x="468383" y="4281478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/>
          <p:cNvSpPr/>
          <p:nvPr userDrawn="1"/>
        </p:nvSpPr>
        <p:spPr>
          <a:xfrm>
            <a:off x="540389" y="4281478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extfeld 39"/>
          <p:cNvSpPr txBox="1"/>
          <p:nvPr userDrawn="1"/>
        </p:nvSpPr>
        <p:spPr>
          <a:xfrm>
            <a:off x="594418" y="4390092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4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0" name="Textplatzhalt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32479" y="1556792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1" name="Textplatzhalt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332479" y="2467735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2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332479" y="3376135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8" name="Textplatzhalt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1332479" y="4281478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3" name="Rechteck 22"/>
          <p:cNvSpPr/>
          <p:nvPr userDrawn="1"/>
        </p:nvSpPr>
        <p:spPr>
          <a:xfrm>
            <a:off x="287964" y="1151438"/>
            <a:ext cx="8280920" cy="129244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287964" y="3295735"/>
            <a:ext cx="8280920" cy="322121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825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9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468424" y="1556792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/>
          <p:cNvSpPr/>
          <p:nvPr userDrawn="1"/>
        </p:nvSpPr>
        <p:spPr>
          <a:xfrm>
            <a:off x="540432" y="1556792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 userDrawn="1"/>
        </p:nvSpPr>
        <p:spPr>
          <a:xfrm>
            <a:off x="594459" y="1665406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1</a:t>
            </a:r>
            <a:endParaRPr lang="de-DE" sz="22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Rechteck 5"/>
          <p:cNvSpPr/>
          <p:nvPr userDrawn="1"/>
        </p:nvSpPr>
        <p:spPr>
          <a:xfrm>
            <a:off x="468383" y="2467735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540389" y="2467735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 userDrawn="1"/>
        </p:nvSpPr>
        <p:spPr>
          <a:xfrm>
            <a:off x="594418" y="2576349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2</a:t>
            </a:r>
            <a:endParaRPr lang="de-DE" sz="22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9" name="Rechteck 8"/>
          <p:cNvSpPr/>
          <p:nvPr userDrawn="1"/>
        </p:nvSpPr>
        <p:spPr>
          <a:xfrm>
            <a:off x="468383" y="3376135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540389" y="3376135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594418" y="3484749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3</a:t>
            </a:r>
            <a:endParaRPr lang="de-DE" sz="22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5" name="Rechteck 14"/>
          <p:cNvSpPr/>
          <p:nvPr userDrawn="1"/>
        </p:nvSpPr>
        <p:spPr>
          <a:xfrm>
            <a:off x="468383" y="4281478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540389" y="4281478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 userDrawn="1"/>
        </p:nvSpPr>
        <p:spPr>
          <a:xfrm>
            <a:off x="594418" y="4390092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4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9" name="Textplatzhalt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32479" y="1556792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0" name="Textplatzhalt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332479" y="2467735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1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332479" y="3376135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2" name="Textplatzhalt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1332479" y="4281478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804283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5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468424" y="1556792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 userDrawn="1"/>
        </p:nvSpPr>
        <p:spPr>
          <a:xfrm>
            <a:off x="540432" y="1556792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 userDrawn="1"/>
        </p:nvSpPr>
        <p:spPr>
          <a:xfrm>
            <a:off x="594459" y="1665406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1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Rechteck 8"/>
          <p:cNvSpPr/>
          <p:nvPr userDrawn="1"/>
        </p:nvSpPr>
        <p:spPr>
          <a:xfrm>
            <a:off x="468383" y="2467735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540389" y="2467735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594418" y="2576349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2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0" name="Rechteck 19"/>
          <p:cNvSpPr/>
          <p:nvPr userDrawn="1"/>
        </p:nvSpPr>
        <p:spPr>
          <a:xfrm>
            <a:off x="468383" y="3376135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 userDrawn="1"/>
        </p:nvSpPr>
        <p:spPr>
          <a:xfrm>
            <a:off x="540389" y="3376135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 userDrawn="1"/>
        </p:nvSpPr>
        <p:spPr>
          <a:xfrm>
            <a:off x="594418" y="3484749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3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32479" y="1556792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8" name="Textplatzhalt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332479" y="2467735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29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332479" y="3376135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15" name="Rechteck 14"/>
          <p:cNvSpPr/>
          <p:nvPr userDrawn="1"/>
        </p:nvSpPr>
        <p:spPr>
          <a:xfrm>
            <a:off x="468383" y="4281478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540389" y="4281478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 userDrawn="1"/>
        </p:nvSpPr>
        <p:spPr>
          <a:xfrm>
            <a:off x="594418" y="4390092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4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8" name="Textplatzhalt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1332479" y="4281478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  <p:sp>
        <p:nvSpPr>
          <p:cNvPr id="19" name="Rechteck 18"/>
          <p:cNvSpPr/>
          <p:nvPr userDrawn="1"/>
        </p:nvSpPr>
        <p:spPr>
          <a:xfrm>
            <a:off x="468383" y="5182479"/>
            <a:ext cx="7920000" cy="82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540389" y="5182479"/>
            <a:ext cx="648115" cy="648114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/>
          <p:cNvSpPr txBox="1"/>
          <p:nvPr userDrawn="1"/>
        </p:nvSpPr>
        <p:spPr>
          <a:xfrm>
            <a:off x="594418" y="5291093"/>
            <a:ext cx="540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5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5" name="Textplatzhalt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1332479" y="5182479"/>
            <a:ext cx="7055904" cy="82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216000" indent="-216000">
              <a:spcBef>
                <a:spcPts val="0"/>
              </a:spcBef>
              <a:buClrTx/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  <a:p>
            <a:pPr lvl="1"/>
            <a:r>
              <a:rPr lang="de-DE" dirty="0" err="1" smtClean="0"/>
              <a:t>Subitem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831654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6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468424" y="1556793"/>
            <a:ext cx="7920000" cy="576064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" name="Rechteck 5"/>
          <p:cNvSpPr/>
          <p:nvPr userDrawn="1"/>
        </p:nvSpPr>
        <p:spPr>
          <a:xfrm>
            <a:off x="540433" y="1556792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7" name="Textfeld 6"/>
          <p:cNvSpPr txBox="1"/>
          <p:nvPr userDrawn="1"/>
        </p:nvSpPr>
        <p:spPr>
          <a:xfrm>
            <a:off x="540392" y="1588017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1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32520" y="1556793"/>
            <a:ext cx="7055904" cy="576064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51" name="Rechteck 50"/>
          <p:cNvSpPr/>
          <p:nvPr userDrawn="1"/>
        </p:nvSpPr>
        <p:spPr>
          <a:xfrm>
            <a:off x="468304" y="2162004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2" name="Rechteck 51"/>
          <p:cNvSpPr/>
          <p:nvPr userDrawn="1"/>
        </p:nvSpPr>
        <p:spPr>
          <a:xfrm>
            <a:off x="540312" y="2162003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3" name="Textfeld 52"/>
          <p:cNvSpPr txBox="1"/>
          <p:nvPr userDrawn="1"/>
        </p:nvSpPr>
        <p:spPr>
          <a:xfrm>
            <a:off x="540273" y="2193228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2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54" name="Textplatzhalt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332359" y="2153610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55" name="Rechteck 54"/>
          <p:cNvSpPr/>
          <p:nvPr userDrawn="1"/>
        </p:nvSpPr>
        <p:spPr>
          <a:xfrm>
            <a:off x="468304" y="2770864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6" name="Rechteck 55"/>
          <p:cNvSpPr/>
          <p:nvPr userDrawn="1"/>
        </p:nvSpPr>
        <p:spPr>
          <a:xfrm>
            <a:off x="540312" y="2770863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7" name="Textfeld 56"/>
          <p:cNvSpPr txBox="1"/>
          <p:nvPr userDrawn="1"/>
        </p:nvSpPr>
        <p:spPr>
          <a:xfrm>
            <a:off x="540273" y="2802088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3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58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332400" y="2761512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59" name="Rechteck 58"/>
          <p:cNvSpPr/>
          <p:nvPr userDrawn="1"/>
        </p:nvSpPr>
        <p:spPr>
          <a:xfrm>
            <a:off x="468184" y="3376986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0" name="Rechteck 59"/>
          <p:cNvSpPr/>
          <p:nvPr userDrawn="1"/>
        </p:nvSpPr>
        <p:spPr>
          <a:xfrm>
            <a:off x="540193" y="3376985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1" name="Textfeld 60"/>
          <p:cNvSpPr txBox="1"/>
          <p:nvPr userDrawn="1"/>
        </p:nvSpPr>
        <p:spPr>
          <a:xfrm>
            <a:off x="540153" y="3408210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4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2" name="Textplatzhalt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1332279" y="3360107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63" name="Rechteck 62"/>
          <p:cNvSpPr/>
          <p:nvPr userDrawn="1"/>
        </p:nvSpPr>
        <p:spPr>
          <a:xfrm>
            <a:off x="468183" y="3985440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4" name="Rechteck 63"/>
          <p:cNvSpPr/>
          <p:nvPr userDrawn="1"/>
        </p:nvSpPr>
        <p:spPr>
          <a:xfrm>
            <a:off x="540191" y="3985439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5" name="Textfeld 64"/>
          <p:cNvSpPr txBox="1"/>
          <p:nvPr userDrawn="1"/>
        </p:nvSpPr>
        <p:spPr>
          <a:xfrm>
            <a:off x="540151" y="4016664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5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6" name="Textplatzhalt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1332237" y="3977046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67" name="Rechteck 66"/>
          <p:cNvSpPr/>
          <p:nvPr userDrawn="1"/>
        </p:nvSpPr>
        <p:spPr>
          <a:xfrm>
            <a:off x="468183" y="4594300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8" name="Rechteck 67"/>
          <p:cNvSpPr/>
          <p:nvPr userDrawn="1"/>
        </p:nvSpPr>
        <p:spPr>
          <a:xfrm>
            <a:off x="540191" y="4594299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9" name="Textfeld 68"/>
          <p:cNvSpPr txBox="1"/>
          <p:nvPr userDrawn="1"/>
        </p:nvSpPr>
        <p:spPr>
          <a:xfrm>
            <a:off x="540151" y="4625524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6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0" name="Textplatzhalter 13"/>
          <p:cNvSpPr>
            <a:spLocks noGrp="1"/>
          </p:cNvSpPr>
          <p:nvPr>
            <p:ph type="body" sz="quarter" idx="23" hasCustomPrompt="1"/>
          </p:nvPr>
        </p:nvSpPr>
        <p:spPr>
          <a:xfrm>
            <a:off x="1331913" y="4594300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8654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7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468424" y="1556793"/>
            <a:ext cx="7920000" cy="576064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" name="Rechteck 5"/>
          <p:cNvSpPr/>
          <p:nvPr userDrawn="1"/>
        </p:nvSpPr>
        <p:spPr>
          <a:xfrm>
            <a:off x="540433" y="1556792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7" name="Textfeld 6"/>
          <p:cNvSpPr txBox="1"/>
          <p:nvPr userDrawn="1"/>
        </p:nvSpPr>
        <p:spPr>
          <a:xfrm>
            <a:off x="540392" y="1588017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1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32520" y="1546112"/>
            <a:ext cx="7055904" cy="576064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51" name="Rechteck 50"/>
          <p:cNvSpPr/>
          <p:nvPr userDrawn="1"/>
        </p:nvSpPr>
        <p:spPr>
          <a:xfrm>
            <a:off x="468304" y="2162004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2" name="Rechteck 51"/>
          <p:cNvSpPr/>
          <p:nvPr userDrawn="1"/>
        </p:nvSpPr>
        <p:spPr>
          <a:xfrm>
            <a:off x="540312" y="2162003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3" name="Textfeld 52"/>
          <p:cNvSpPr txBox="1"/>
          <p:nvPr userDrawn="1"/>
        </p:nvSpPr>
        <p:spPr>
          <a:xfrm>
            <a:off x="540273" y="2193228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2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54" name="Textplatzhalt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332359" y="2153610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55" name="Rechteck 54"/>
          <p:cNvSpPr/>
          <p:nvPr userDrawn="1"/>
        </p:nvSpPr>
        <p:spPr>
          <a:xfrm>
            <a:off x="468304" y="2770864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6" name="Rechteck 55"/>
          <p:cNvSpPr/>
          <p:nvPr userDrawn="1"/>
        </p:nvSpPr>
        <p:spPr>
          <a:xfrm>
            <a:off x="540312" y="2770863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7" name="Textfeld 56"/>
          <p:cNvSpPr txBox="1"/>
          <p:nvPr userDrawn="1"/>
        </p:nvSpPr>
        <p:spPr>
          <a:xfrm>
            <a:off x="540273" y="2802088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3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58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332400" y="2763412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59" name="Rechteck 58"/>
          <p:cNvSpPr/>
          <p:nvPr userDrawn="1"/>
        </p:nvSpPr>
        <p:spPr>
          <a:xfrm>
            <a:off x="468184" y="3376986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0" name="Rechteck 59"/>
          <p:cNvSpPr/>
          <p:nvPr userDrawn="1"/>
        </p:nvSpPr>
        <p:spPr>
          <a:xfrm>
            <a:off x="540193" y="3376985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1" name="Textfeld 60"/>
          <p:cNvSpPr txBox="1"/>
          <p:nvPr userDrawn="1"/>
        </p:nvSpPr>
        <p:spPr>
          <a:xfrm>
            <a:off x="540153" y="3408210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4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2" name="Textplatzhalt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1332279" y="3367223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63" name="Rechteck 62"/>
          <p:cNvSpPr/>
          <p:nvPr userDrawn="1"/>
        </p:nvSpPr>
        <p:spPr>
          <a:xfrm>
            <a:off x="468183" y="3985440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4" name="Rechteck 63"/>
          <p:cNvSpPr/>
          <p:nvPr userDrawn="1"/>
        </p:nvSpPr>
        <p:spPr>
          <a:xfrm>
            <a:off x="540191" y="3985439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5" name="Textfeld 64"/>
          <p:cNvSpPr txBox="1"/>
          <p:nvPr userDrawn="1"/>
        </p:nvSpPr>
        <p:spPr>
          <a:xfrm>
            <a:off x="540151" y="4016664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5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6" name="Textplatzhalt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1332237" y="3977046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67" name="Rechteck 66"/>
          <p:cNvSpPr/>
          <p:nvPr userDrawn="1"/>
        </p:nvSpPr>
        <p:spPr>
          <a:xfrm>
            <a:off x="468183" y="4594300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8" name="Rechteck 67"/>
          <p:cNvSpPr/>
          <p:nvPr userDrawn="1"/>
        </p:nvSpPr>
        <p:spPr>
          <a:xfrm>
            <a:off x="540191" y="4594299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9" name="Textfeld 68"/>
          <p:cNvSpPr txBox="1"/>
          <p:nvPr userDrawn="1"/>
        </p:nvSpPr>
        <p:spPr>
          <a:xfrm>
            <a:off x="540151" y="4625524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6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0" name="Textplatzhalter 13"/>
          <p:cNvSpPr>
            <a:spLocks noGrp="1"/>
          </p:cNvSpPr>
          <p:nvPr>
            <p:ph type="body" sz="quarter" idx="23" hasCustomPrompt="1"/>
          </p:nvPr>
        </p:nvSpPr>
        <p:spPr>
          <a:xfrm>
            <a:off x="1332520" y="4594299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71" name="Rechteck 70"/>
          <p:cNvSpPr/>
          <p:nvPr userDrawn="1"/>
        </p:nvSpPr>
        <p:spPr>
          <a:xfrm>
            <a:off x="468063" y="5200422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72" name="Rechteck 71"/>
          <p:cNvSpPr/>
          <p:nvPr userDrawn="1"/>
        </p:nvSpPr>
        <p:spPr>
          <a:xfrm>
            <a:off x="540071" y="5200421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73" name="Textfeld 72"/>
          <p:cNvSpPr txBox="1"/>
          <p:nvPr userDrawn="1"/>
        </p:nvSpPr>
        <p:spPr>
          <a:xfrm>
            <a:off x="540031" y="5231646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7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4" name="Textplatzhalt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1331913" y="5200421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419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8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468424" y="1556793"/>
            <a:ext cx="7920000" cy="576064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" name="Rechteck 5"/>
          <p:cNvSpPr/>
          <p:nvPr userDrawn="1"/>
        </p:nvSpPr>
        <p:spPr>
          <a:xfrm>
            <a:off x="540433" y="1556792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7" name="Textfeld 6"/>
          <p:cNvSpPr txBox="1"/>
          <p:nvPr userDrawn="1"/>
        </p:nvSpPr>
        <p:spPr>
          <a:xfrm>
            <a:off x="540392" y="1588017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1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32520" y="1556793"/>
            <a:ext cx="7055904" cy="576064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51" name="Rechteck 50"/>
          <p:cNvSpPr/>
          <p:nvPr userDrawn="1"/>
        </p:nvSpPr>
        <p:spPr>
          <a:xfrm>
            <a:off x="468304" y="2162004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2" name="Rechteck 51"/>
          <p:cNvSpPr/>
          <p:nvPr userDrawn="1"/>
        </p:nvSpPr>
        <p:spPr>
          <a:xfrm>
            <a:off x="540312" y="2162003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3" name="Textfeld 52"/>
          <p:cNvSpPr txBox="1"/>
          <p:nvPr userDrawn="1"/>
        </p:nvSpPr>
        <p:spPr>
          <a:xfrm>
            <a:off x="540273" y="2193228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2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54" name="Textplatzhalt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332359" y="2153610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55" name="Rechteck 54"/>
          <p:cNvSpPr/>
          <p:nvPr userDrawn="1"/>
        </p:nvSpPr>
        <p:spPr>
          <a:xfrm>
            <a:off x="468304" y="2770864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6" name="Rechteck 55"/>
          <p:cNvSpPr/>
          <p:nvPr userDrawn="1"/>
        </p:nvSpPr>
        <p:spPr>
          <a:xfrm>
            <a:off x="540312" y="2770863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57" name="Textfeld 56"/>
          <p:cNvSpPr txBox="1"/>
          <p:nvPr userDrawn="1"/>
        </p:nvSpPr>
        <p:spPr>
          <a:xfrm>
            <a:off x="540273" y="2802088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3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58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331913" y="2770863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59" name="Rechteck 58"/>
          <p:cNvSpPr/>
          <p:nvPr userDrawn="1"/>
        </p:nvSpPr>
        <p:spPr>
          <a:xfrm>
            <a:off x="468184" y="3376986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0" name="Rechteck 59"/>
          <p:cNvSpPr/>
          <p:nvPr userDrawn="1"/>
        </p:nvSpPr>
        <p:spPr>
          <a:xfrm>
            <a:off x="540193" y="3376985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1" name="Textfeld 60"/>
          <p:cNvSpPr txBox="1"/>
          <p:nvPr userDrawn="1"/>
        </p:nvSpPr>
        <p:spPr>
          <a:xfrm>
            <a:off x="540153" y="3408210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4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2" name="Textplatzhalt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1332561" y="3376985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63" name="Rechteck 62"/>
          <p:cNvSpPr/>
          <p:nvPr userDrawn="1"/>
        </p:nvSpPr>
        <p:spPr>
          <a:xfrm>
            <a:off x="468183" y="3985440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4" name="Rechteck 63"/>
          <p:cNvSpPr/>
          <p:nvPr userDrawn="1"/>
        </p:nvSpPr>
        <p:spPr>
          <a:xfrm>
            <a:off x="540191" y="3985439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5" name="Textfeld 64"/>
          <p:cNvSpPr txBox="1"/>
          <p:nvPr userDrawn="1"/>
        </p:nvSpPr>
        <p:spPr>
          <a:xfrm>
            <a:off x="540151" y="4016664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5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6" name="Textplatzhalt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1332561" y="3985440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67" name="Rechteck 66"/>
          <p:cNvSpPr/>
          <p:nvPr userDrawn="1"/>
        </p:nvSpPr>
        <p:spPr>
          <a:xfrm>
            <a:off x="468183" y="4594300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8" name="Rechteck 67"/>
          <p:cNvSpPr/>
          <p:nvPr userDrawn="1"/>
        </p:nvSpPr>
        <p:spPr>
          <a:xfrm>
            <a:off x="540191" y="4594299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69" name="Textfeld 68"/>
          <p:cNvSpPr txBox="1"/>
          <p:nvPr userDrawn="1"/>
        </p:nvSpPr>
        <p:spPr>
          <a:xfrm>
            <a:off x="540151" y="4625524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6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0" name="Textplatzhalter 13"/>
          <p:cNvSpPr>
            <a:spLocks noGrp="1"/>
          </p:cNvSpPr>
          <p:nvPr>
            <p:ph type="body" sz="quarter" idx="23" hasCustomPrompt="1"/>
          </p:nvPr>
        </p:nvSpPr>
        <p:spPr>
          <a:xfrm>
            <a:off x="1332561" y="4588024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71" name="Rechteck 70"/>
          <p:cNvSpPr/>
          <p:nvPr userDrawn="1"/>
        </p:nvSpPr>
        <p:spPr>
          <a:xfrm>
            <a:off x="468063" y="5200422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72" name="Rechteck 71"/>
          <p:cNvSpPr/>
          <p:nvPr userDrawn="1"/>
        </p:nvSpPr>
        <p:spPr>
          <a:xfrm>
            <a:off x="540071" y="5200421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73" name="Textfeld 72"/>
          <p:cNvSpPr txBox="1"/>
          <p:nvPr userDrawn="1"/>
        </p:nvSpPr>
        <p:spPr>
          <a:xfrm>
            <a:off x="540031" y="5231646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7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4" name="Textplatzhalt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1332983" y="5200421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  <p:sp>
        <p:nvSpPr>
          <p:cNvPr id="30" name="Rechteck 29"/>
          <p:cNvSpPr/>
          <p:nvPr userDrawn="1"/>
        </p:nvSpPr>
        <p:spPr>
          <a:xfrm>
            <a:off x="468465" y="5808876"/>
            <a:ext cx="7920000" cy="57606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31" name="Rechteck 30"/>
          <p:cNvSpPr/>
          <p:nvPr userDrawn="1"/>
        </p:nvSpPr>
        <p:spPr>
          <a:xfrm>
            <a:off x="540474" y="5808875"/>
            <a:ext cx="487279" cy="487278"/>
          </a:xfrm>
          <a:prstGeom prst="rect">
            <a:avLst/>
          </a:prstGeom>
          <a:solidFill>
            <a:srgbClr val="E300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32" name="Textfeld 31"/>
          <p:cNvSpPr txBox="1"/>
          <p:nvPr userDrawn="1"/>
        </p:nvSpPr>
        <p:spPr>
          <a:xfrm>
            <a:off x="540434" y="5840100"/>
            <a:ext cx="487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8</a:t>
            </a:r>
            <a:endParaRPr lang="de-DE" sz="2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33" name="Textplatzhalter 13"/>
          <p:cNvSpPr>
            <a:spLocks noGrp="1"/>
          </p:cNvSpPr>
          <p:nvPr>
            <p:ph type="body" sz="quarter" idx="25" hasCustomPrompt="1"/>
          </p:nvPr>
        </p:nvSpPr>
        <p:spPr>
          <a:xfrm>
            <a:off x="1331640" y="5808875"/>
            <a:ext cx="7055904" cy="576065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aseline="0">
                <a:solidFill>
                  <a:srgbClr val="000000"/>
                </a:solidFill>
                <a:latin typeface="+mj-lt"/>
                <a:cs typeface="Arial" pitchFamily="34" charset="0"/>
              </a:defRPr>
            </a:lvl1pPr>
            <a:lvl2pPr marL="0" indent="0">
              <a:spcBef>
                <a:spcPts val="0"/>
              </a:spcBef>
              <a:buClr>
                <a:schemeClr val="bg1"/>
              </a:buClr>
              <a:buFont typeface="Wingdings" pitchFamily="2" charset="2"/>
              <a:buNone/>
              <a:defRPr sz="14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point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agenda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06674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ubtitle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51521" y="1629346"/>
            <a:ext cx="8497192" cy="4679975"/>
          </a:xfrm>
          <a:prstGeom prst="rect">
            <a:avLst/>
          </a:prstGeom>
        </p:spPr>
        <p:txBody>
          <a:bodyPr/>
          <a:lstStyle>
            <a:lvl1pPr marL="216000" indent="-216000">
              <a:spcBef>
                <a:spcPts val="1200"/>
              </a:spcBef>
              <a:buClr>
                <a:srgbClr val="E3000F"/>
              </a:buClr>
              <a:buFont typeface="Wingdings" pitchFamily="2" charset="2"/>
              <a:buChar char="§"/>
              <a:defRPr sz="2000" baseline="0">
                <a:solidFill>
                  <a:srgbClr val="000000"/>
                </a:solidFill>
                <a:latin typeface="+mn-lt"/>
              </a:defRPr>
            </a:lvl1pPr>
            <a:lvl2pPr marL="432000" indent="-216000">
              <a:buClrTx/>
              <a:buFont typeface="Wingdings" pitchFamily="2" charset="2"/>
              <a:buChar char="§"/>
              <a:defRPr sz="1800" baseline="0">
                <a:solidFill>
                  <a:srgbClr val="000000"/>
                </a:solidFill>
                <a:latin typeface="+mn-lt"/>
              </a:defRPr>
            </a:lvl2pPr>
            <a:lvl3pPr marL="648000" indent="-216000" algn="l" defTabSz="914400" rtl="0" eaLnBrk="1" latinLnBrk="0" hangingPunct="1">
              <a:spcBef>
                <a:spcPct val="20000"/>
              </a:spcBef>
              <a:buClr>
                <a:srgbClr val="000000"/>
              </a:buClr>
              <a:buSzPct val="80000"/>
              <a:buFont typeface="Symbol" pitchFamily="18" charset="2"/>
              <a:buChar char="-"/>
              <a:defRPr lang="de-DE" sz="1800" kern="1200" baseline="0" dirty="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3pPr>
            <a:lvl4pPr marL="1152000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  <a:defRPr lang="de-DE" sz="1600" kern="1200" baseline="0" dirty="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4pPr>
            <a:lvl5pPr marL="1656000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  <a:defRPr lang="de-DE" sz="1600" kern="1200" baseline="0" dirty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648000" lvl="2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smtClean="0"/>
              <a:t>Third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152000" lvl="3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656000" lvl="4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r>
              <a:rPr lang="de-DE" dirty="0" smtClean="0"/>
              <a:t>	</a:t>
            </a:r>
          </a:p>
          <a:p>
            <a:pPr lvl="0"/>
            <a:r>
              <a:rPr lang="de-DE" dirty="0" smtClean="0"/>
              <a:t>Insert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648000" lvl="2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smtClean="0"/>
              <a:t>Third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152000" lvl="3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1656000" lvl="4" indent="-2160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Symbol" pitchFamily="18" charset="2"/>
              <a:buChar char="-"/>
            </a:pPr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r>
              <a:rPr lang="de-DE" dirty="0" smtClean="0"/>
              <a:t>	</a:t>
            </a:r>
            <a:endParaRPr lang="de-DE" dirty="0"/>
          </a:p>
        </p:txBody>
      </p:sp>
      <p:sp>
        <p:nvSpPr>
          <p:cNvPr id="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497192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endParaRPr lang="de-DE" dirty="0"/>
          </a:p>
        </p:txBody>
      </p:sp>
      <p:sp>
        <p:nvSpPr>
          <p:cNvPr id="6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6281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Building Auto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" y="414891"/>
            <a:ext cx="9143493" cy="3598464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7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5457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Factory Auto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14892"/>
            <a:ext cx="9143495" cy="3598465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7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6008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50825" y="1628775"/>
            <a:ext cx="8497888" cy="4679975"/>
          </a:xfrm>
          <a:prstGeom prst="rect">
            <a:avLst/>
          </a:prstGeom>
        </p:spPr>
        <p:txBody>
          <a:bodyPr lIns="0" tIns="46800" rIns="0" bIns="0"/>
          <a:lstStyle>
            <a:lvl1pPr marL="0" marR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srgbClr val="E3000F"/>
              </a:buClr>
              <a:buSzTx/>
              <a:buFontTx/>
              <a:buNone/>
              <a:tabLst/>
              <a:defRPr sz="2000" baseline="0">
                <a:solidFill>
                  <a:srgbClr val="000000"/>
                </a:solidFill>
                <a:latin typeface="+mn-lt"/>
              </a:defRPr>
            </a:lvl1pPr>
            <a:lvl2pPr marL="216000" indent="0">
              <a:buClrTx/>
              <a:buFontTx/>
              <a:buNone/>
              <a:defRPr sz="1800" baseline="0">
                <a:solidFill>
                  <a:srgbClr val="000000"/>
                </a:solidFill>
                <a:latin typeface="+mn-lt"/>
              </a:defRPr>
            </a:lvl2pPr>
            <a:lvl3pPr marL="432000" indent="0" algn="l" defTabSz="914400" rtl="0" eaLnBrk="1" latinLnBrk="0" hangingPunct="1">
              <a:spcBef>
                <a:spcPct val="20000"/>
              </a:spcBef>
              <a:buClr>
                <a:srgbClr val="000000"/>
              </a:buClr>
              <a:buSzPct val="80000"/>
              <a:buFontTx/>
              <a:buNone/>
              <a:defRPr lang="de-DE" sz="1800" kern="1200" baseline="0" dirty="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3pPr>
            <a:lvl4pPr marL="936000" indent="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Tx/>
              <a:buNone/>
              <a:defRPr lang="de-DE" sz="1600" kern="1200" baseline="0" dirty="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4pPr>
            <a:lvl5pPr marL="1440000" indent="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Tx/>
              <a:buNone/>
              <a:defRPr lang="de-DE" sz="1600" kern="1200" baseline="0" dirty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E3000F"/>
              </a:buClr>
              <a:buSzTx/>
              <a:buFontTx/>
              <a:buNone/>
              <a:tabLst/>
              <a:defRPr/>
            </a:pPr>
            <a:r>
              <a:rPr lang="de-DE" dirty="0" smtClean="0"/>
              <a:t>Text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Text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TextText</a:t>
            </a:r>
            <a:r>
              <a:rPr lang="de-DE" dirty="0" smtClean="0"/>
              <a:t> Text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</a:p>
          <a:p>
            <a:pPr lvl="0"/>
            <a:endParaRPr lang="de-DE" dirty="0" smtClean="0"/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srgbClr val="E3000F"/>
              </a:buClr>
              <a:buSzTx/>
              <a:buFontTx/>
              <a:buNone/>
              <a:tabLst/>
              <a:defRPr/>
            </a:pPr>
            <a:r>
              <a:rPr lang="de-DE" dirty="0" smtClean="0"/>
              <a:t>Text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TextText</a:t>
            </a:r>
            <a:r>
              <a:rPr lang="de-DE" dirty="0" smtClean="0"/>
              <a:t> Text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</a:p>
          <a:p>
            <a:pPr lvl="0"/>
            <a:endParaRPr lang="de-DE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497192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endParaRPr lang="de-DE" dirty="0"/>
          </a:p>
        </p:txBody>
      </p:sp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65976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Energy Auto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14892"/>
            <a:ext cx="9143495" cy="3598465"/>
          </a:xfrm>
          <a:prstGeom prst="rect">
            <a:avLst/>
          </a:prstGeom>
        </p:spPr>
      </p:pic>
      <p:sp>
        <p:nvSpPr>
          <p:cNvPr id="6" name="Rechteck 5"/>
          <p:cNvSpPr/>
          <p:nvPr userDrawn="1"/>
        </p:nvSpPr>
        <p:spPr>
          <a:xfrm>
            <a:off x="0" y="1"/>
            <a:ext cx="9144000" cy="404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8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10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023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Embedded Auto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" y="414892"/>
            <a:ext cx="9143495" cy="3598465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7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8309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Mobile Auto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14892"/>
            <a:ext cx="9143495" cy="3598465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7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5186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Process Auto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892"/>
            <a:ext cx="9143496" cy="359846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7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0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63307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Con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94" b="30543"/>
          <a:stretch/>
        </p:blipFill>
        <p:spPr>
          <a:xfrm>
            <a:off x="0" y="414892"/>
            <a:ext cx="9144000" cy="359017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7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0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5752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Engin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s.baumann\Desktop\pp_engineering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" y="410391"/>
            <a:ext cx="9167584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10" name="Rechteck 9"/>
          <p:cNvSpPr/>
          <p:nvPr userDrawn="1"/>
        </p:nvSpPr>
        <p:spPr>
          <a:xfrm>
            <a:off x="-1" y="3284985"/>
            <a:ext cx="9167515" cy="72926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pic>
        <p:nvPicPr>
          <p:cNvPr id="1026" name="Picture 2" descr="H:\Marketing\Internal\Design\Corporate Design\Icons\Produkticons\Schatten\Engineering_Schatten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33" y="3284984"/>
            <a:ext cx="835200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49129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Professional Developer Ed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.baumann\Desktop\CB_ProfDevEdition_0713_RGB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0391"/>
            <a:ext cx="9144001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10" name="Rechteck 9"/>
          <p:cNvSpPr/>
          <p:nvPr userDrawn="1"/>
        </p:nvSpPr>
        <p:spPr>
          <a:xfrm>
            <a:off x="0" y="3299683"/>
            <a:ext cx="9144000" cy="72926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pic>
        <p:nvPicPr>
          <p:cNvPr id="1026" name="Picture 2" descr="H:\Marketing\Internal\Design\Corporate Design\Icons\Produkticons\Schatten\Engineering_Schatten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33" y="3284984"/>
            <a:ext cx="835200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987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Application Compos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s.baumann\Desktop\IB_Composer_1304_RGB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3" y="413998"/>
            <a:ext cx="91440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3" name="Rechteck 2"/>
          <p:cNvSpPr/>
          <p:nvPr userDrawn="1"/>
        </p:nvSpPr>
        <p:spPr>
          <a:xfrm>
            <a:off x="0" y="3285182"/>
            <a:ext cx="9144000" cy="72926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pic>
        <p:nvPicPr>
          <p:cNvPr id="15" name="Picture 2" descr="H:\Marketing\Internal\Design\Corporate Design\Icons\Produkticons\Schatten\Engineering_Schatten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33" y="3284984"/>
            <a:ext cx="835200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368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Fieldb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24" b="16685"/>
          <a:stretch/>
        </p:blipFill>
        <p:spPr>
          <a:xfrm>
            <a:off x="-1403" y="414000"/>
            <a:ext cx="9144000" cy="360025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9" name="Rechteck 8"/>
          <p:cNvSpPr/>
          <p:nvPr userDrawn="1"/>
        </p:nvSpPr>
        <p:spPr>
          <a:xfrm>
            <a:off x="0" y="3284985"/>
            <a:ext cx="9144000" cy="72926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pic>
        <p:nvPicPr>
          <p:cNvPr id="4098" name="Picture 2" descr="H:\Marketing\Internal\Design\Corporate Design\Icons\Produkticons\Schatten\Fieldbus_Schatten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33" y="3284984"/>
            <a:ext cx="835200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7727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Motion + C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6" b="14817"/>
          <a:stretch/>
        </p:blipFill>
        <p:spPr>
          <a:xfrm>
            <a:off x="0" y="413999"/>
            <a:ext cx="9144000" cy="360025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9" name="Rechteck 8"/>
          <p:cNvSpPr/>
          <p:nvPr userDrawn="1"/>
        </p:nvSpPr>
        <p:spPr>
          <a:xfrm>
            <a:off x="0" y="3284985"/>
            <a:ext cx="9144000" cy="72926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pic>
        <p:nvPicPr>
          <p:cNvPr id="5122" name="Picture 2" descr="H:\Marketing\Internal\Design\Corporate Design\Icons\Produkticons\Schatten\Motion+CNC_Schatten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33" y="3284984"/>
            <a:ext cx="835200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8625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612330" y="1988840"/>
            <a:ext cx="1879959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/>
          <p:cNvSpPr/>
          <p:nvPr userDrawn="1"/>
        </p:nvSpPr>
        <p:spPr>
          <a:xfrm>
            <a:off x="2616858" y="1988840"/>
            <a:ext cx="1879959" cy="3600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 userDrawn="1"/>
        </p:nvSpPr>
        <p:spPr>
          <a:xfrm>
            <a:off x="4624698" y="1988840"/>
            <a:ext cx="1879959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 userDrawn="1"/>
        </p:nvSpPr>
        <p:spPr>
          <a:xfrm>
            <a:off x="6640922" y="1988840"/>
            <a:ext cx="1879959" cy="3600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612330" y="2376873"/>
            <a:ext cx="1879959" cy="3195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2616858" y="2376873"/>
            <a:ext cx="1879959" cy="31957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4624698" y="2376873"/>
            <a:ext cx="1879959" cy="3195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6641326" y="2376873"/>
            <a:ext cx="1879959" cy="31957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612330" y="1988840"/>
            <a:ext cx="1879959" cy="36004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Headline</a:t>
            </a:r>
            <a:endParaRPr lang="de-DE" dirty="0"/>
          </a:p>
        </p:txBody>
      </p:sp>
      <p:sp>
        <p:nvSpPr>
          <p:cNvPr id="26" name="Textplatzhalt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6641326" y="1988838"/>
            <a:ext cx="1879959" cy="36004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Headline</a:t>
            </a:r>
            <a:endParaRPr lang="de-DE" dirty="0"/>
          </a:p>
        </p:txBody>
      </p:sp>
      <p:sp>
        <p:nvSpPr>
          <p:cNvPr id="27" name="Textplatzhalt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2616858" y="1988838"/>
            <a:ext cx="1879959" cy="36004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Headline</a:t>
            </a:r>
            <a:endParaRPr lang="de-DE" dirty="0"/>
          </a:p>
        </p:txBody>
      </p:sp>
      <p:sp>
        <p:nvSpPr>
          <p:cNvPr id="29" name="Textplatzhalter 14"/>
          <p:cNvSpPr>
            <a:spLocks noGrp="1"/>
          </p:cNvSpPr>
          <p:nvPr>
            <p:ph type="body" sz="quarter" idx="22" hasCustomPrompt="1"/>
          </p:nvPr>
        </p:nvSpPr>
        <p:spPr>
          <a:xfrm>
            <a:off x="4624698" y="1988840"/>
            <a:ext cx="1879959" cy="36004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Headline</a:t>
            </a:r>
            <a:endParaRPr lang="de-DE" dirty="0"/>
          </a:p>
        </p:txBody>
      </p:sp>
      <p:sp>
        <p:nvSpPr>
          <p:cNvPr id="30" name="Textplatzhalter 14"/>
          <p:cNvSpPr>
            <a:spLocks noGrp="1"/>
          </p:cNvSpPr>
          <p:nvPr>
            <p:ph type="body" sz="quarter" idx="23" hasCustomPrompt="1"/>
          </p:nvPr>
        </p:nvSpPr>
        <p:spPr>
          <a:xfrm>
            <a:off x="612330" y="2492896"/>
            <a:ext cx="1879959" cy="3079745"/>
          </a:xfrm>
          <a:prstGeom prst="rect">
            <a:avLst/>
          </a:prstGeom>
        </p:spPr>
        <p:txBody>
          <a:bodyPr anchor="t"/>
          <a:lstStyle>
            <a:lvl1pPr marL="180000" indent="-180000" algn="l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err="1" smtClean="0"/>
              <a:t>Subitem</a:t>
            </a:r>
            <a:r>
              <a:rPr lang="de-DE" sz="1400" dirty="0" smtClean="0"/>
              <a:t> 1</a:t>
            </a:r>
          </a:p>
          <a:p>
            <a:pPr lvl="0"/>
            <a:r>
              <a:rPr lang="de-DE" sz="1400" dirty="0" err="1" smtClean="0"/>
              <a:t>Subitem</a:t>
            </a:r>
            <a:r>
              <a:rPr lang="de-DE" sz="1400" dirty="0" smtClean="0"/>
              <a:t> 2</a:t>
            </a:r>
          </a:p>
          <a:p>
            <a:pPr lvl="0"/>
            <a:r>
              <a:rPr lang="de-DE" sz="1400" dirty="0" err="1" smtClean="0"/>
              <a:t>Subitem</a:t>
            </a:r>
            <a:r>
              <a:rPr lang="de-DE" sz="1400" dirty="0" smtClean="0"/>
              <a:t> 3</a:t>
            </a:r>
            <a:endParaRPr lang="de-DE" dirty="0"/>
          </a:p>
        </p:txBody>
      </p:sp>
      <p:sp>
        <p:nvSpPr>
          <p:cNvPr id="31" name="Textplatzhalter 14"/>
          <p:cNvSpPr>
            <a:spLocks noGrp="1"/>
          </p:cNvSpPr>
          <p:nvPr>
            <p:ph type="body" sz="quarter" idx="24" hasCustomPrompt="1"/>
          </p:nvPr>
        </p:nvSpPr>
        <p:spPr>
          <a:xfrm>
            <a:off x="2616858" y="2492897"/>
            <a:ext cx="1879959" cy="307974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lang="de-DE" sz="2800" baseline="0" dirty="0">
                <a:solidFill>
                  <a:srgbClr val="000000"/>
                </a:solidFill>
              </a:defRPr>
            </a:lvl1pPr>
            <a:lvl2pPr marL="742950" indent="0">
              <a:buNone/>
              <a:defRPr>
                <a:solidFill>
                  <a:srgbClr val="000000"/>
                </a:solidFill>
              </a:defRPr>
            </a:lvl2pPr>
          </a:lstStyle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1</a:t>
            </a:r>
          </a:p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2</a:t>
            </a:r>
          </a:p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smtClean="0"/>
              <a:t>Subitem 3</a:t>
            </a:r>
            <a:endParaRPr lang="de-DE" dirty="0"/>
          </a:p>
        </p:txBody>
      </p:sp>
      <p:sp>
        <p:nvSpPr>
          <p:cNvPr id="32" name="Textplatzhalter 14"/>
          <p:cNvSpPr>
            <a:spLocks noGrp="1"/>
          </p:cNvSpPr>
          <p:nvPr>
            <p:ph type="body" sz="quarter" idx="25" hasCustomPrompt="1"/>
          </p:nvPr>
        </p:nvSpPr>
        <p:spPr>
          <a:xfrm>
            <a:off x="4628542" y="2492897"/>
            <a:ext cx="1879959" cy="3079745"/>
          </a:xfrm>
          <a:prstGeom prst="rect">
            <a:avLst/>
          </a:prstGeom>
        </p:spPr>
        <p:txBody>
          <a:bodyPr anchor="t"/>
          <a:lstStyle>
            <a:lvl1pPr>
              <a:defRPr lang="de-DE" sz="2800" baseline="0" dirty="0">
                <a:solidFill>
                  <a:srgbClr val="000000"/>
                </a:solidFill>
              </a:defRPr>
            </a:lvl1pPr>
            <a:lvl2pPr marL="400050" indent="0">
              <a:buNone/>
              <a:defRPr/>
            </a:lvl2pPr>
          </a:lstStyle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1</a:t>
            </a:r>
          </a:p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2</a:t>
            </a:r>
          </a:p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3</a:t>
            </a:r>
            <a:endParaRPr lang="de-DE" dirty="0"/>
          </a:p>
        </p:txBody>
      </p:sp>
      <p:sp>
        <p:nvSpPr>
          <p:cNvPr id="33" name="Textplatzhalter 14"/>
          <p:cNvSpPr>
            <a:spLocks noGrp="1"/>
          </p:cNvSpPr>
          <p:nvPr>
            <p:ph type="body" sz="quarter" idx="26" hasCustomPrompt="1"/>
          </p:nvPr>
        </p:nvSpPr>
        <p:spPr>
          <a:xfrm>
            <a:off x="6649363" y="2492897"/>
            <a:ext cx="1879959" cy="3079745"/>
          </a:xfrm>
          <a:prstGeom prst="rect">
            <a:avLst/>
          </a:prstGeom>
        </p:spPr>
        <p:txBody>
          <a:bodyPr anchor="t"/>
          <a:lstStyle>
            <a:lvl1pPr>
              <a:defRPr lang="de-DE" sz="1400" baseline="0" dirty="0">
                <a:solidFill>
                  <a:srgbClr val="000000"/>
                </a:solidFill>
              </a:defRPr>
            </a:lvl1pPr>
          </a:lstStyle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1</a:t>
            </a:r>
          </a:p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2</a:t>
            </a:r>
          </a:p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3</a:t>
            </a:r>
            <a:endParaRPr lang="de-DE" dirty="0"/>
          </a:p>
        </p:txBody>
      </p:sp>
      <p:sp>
        <p:nvSpPr>
          <p:cNvPr id="22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24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9930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Embed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08" b="13662"/>
          <a:stretch/>
        </p:blipFill>
        <p:spPr>
          <a:xfrm>
            <a:off x="0" y="413998"/>
            <a:ext cx="9144000" cy="360025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12" name="Rechteck 11"/>
          <p:cNvSpPr/>
          <p:nvPr userDrawn="1"/>
        </p:nvSpPr>
        <p:spPr>
          <a:xfrm>
            <a:off x="0" y="3284985"/>
            <a:ext cx="9144000" cy="72926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pic>
        <p:nvPicPr>
          <p:cNvPr id="2050" name="Picture 2" descr="H:\Marketing\Internal\Design\Corporate Design\Icons\Produkticons\Schatten\Runtime_Schatten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33" y="3284984"/>
            <a:ext cx="835200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0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262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Safe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59" b="13510"/>
          <a:stretch/>
        </p:blipFill>
        <p:spPr>
          <a:xfrm>
            <a:off x="0" y="413998"/>
            <a:ext cx="9144000" cy="360025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9" name="Rechteck 8"/>
          <p:cNvSpPr/>
          <p:nvPr userDrawn="1"/>
        </p:nvSpPr>
        <p:spPr>
          <a:xfrm>
            <a:off x="0" y="3284985"/>
            <a:ext cx="9144000" cy="72926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146" name="Picture 2" descr="H:\Marketing\Internal\Design\Corporate Design\Icons\Produkticons\Schatten\Safety_Schatten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33" y="3274264"/>
            <a:ext cx="835200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10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9525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Services &amp; Solu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99" b="19210"/>
          <a:stretch/>
        </p:blipFill>
        <p:spPr>
          <a:xfrm>
            <a:off x="0" y="413998"/>
            <a:ext cx="9144000" cy="360025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9" name="Rechteck 8"/>
          <p:cNvSpPr/>
          <p:nvPr userDrawn="1"/>
        </p:nvSpPr>
        <p:spPr>
          <a:xfrm>
            <a:off x="0" y="3284985"/>
            <a:ext cx="9144000" cy="72926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170" name="Picture 2" descr="H:\Marketing\Internal\Design\Corporate Design\Icons\Produkticons\Schatten\Services_Schatten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33" y="3284984"/>
            <a:ext cx="835200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10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9152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Visualiz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5" b="35817"/>
          <a:stretch/>
        </p:blipFill>
        <p:spPr>
          <a:xfrm>
            <a:off x="0" y="413998"/>
            <a:ext cx="9144000" cy="360025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3" name="Rechteck 2"/>
          <p:cNvSpPr/>
          <p:nvPr userDrawn="1"/>
        </p:nvSpPr>
        <p:spPr>
          <a:xfrm>
            <a:off x="0" y="3284985"/>
            <a:ext cx="9144000" cy="72926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074" name="Picture 2" descr="H:\Marketing\Internal\Design\Corporate Design\Icons\Produkticons\Schatten\Visualization_Schatten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34" y="3284985"/>
            <a:ext cx="833447" cy="72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92109" y="4005064"/>
            <a:ext cx="8356604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1413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SYS St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90" b="19559"/>
          <a:stretch/>
        </p:blipFill>
        <p:spPr>
          <a:xfrm>
            <a:off x="0" y="413998"/>
            <a:ext cx="9144000" cy="3600252"/>
          </a:xfrm>
          <a:prstGeom prst="rect">
            <a:avLst/>
          </a:prstGeom>
        </p:spPr>
      </p:pic>
      <p:sp>
        <p:nvSpPr>
          <p:cNvPr id="4" name="Titel 1"/>
          <p:cNvSpPr>
            <a:spLocks noGrp="1"/>
          </p:cNvSpPr>
          <p:nvPr>
            <p:ph type="ctrTitle" hasCustomPrompt="1"/>
          </p:nvPr>
        </p:nvSpPr>
        <p:spPr>
          <a:xfrm>
            <a:off x="392107" y="4005064"/>
            <a:ext cx="8356605" cy="115212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pic>
        <p:nvPicPr>
          <p:cNvPr id="8195" name="Picture 3" descr="C:\Users\s.baumann\Desktop\logo_codesys_store_standalone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106" y="-12573"/>
            <a:ext cx="160747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039322" y="476673"/>
            <a:ext cx="1781151" cy="216223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000" dirty="0" smtClean="0"/>
              <a:t>public/</a:t>
            </a:r>
            <a:r>
              <a:rPr lang="de-DE" sz="1000" dirty="0" err="1" smtClean="0"/>
              <a:t>confidential</a:t>
            </a:r>
            <a:r>
              <a:rPr lang="de-DE" sz="1000" dirty="0" smtClean="0"/>
              <a:t> </a:t>
            </a:r>
            <a:r>
              <a:rPr lang="de-DE" sz="1000" dirty="0" err="1" smtClean="0"/>
              <a:t>mm.yy</a:t>
            </a:r>
            <a:endParaRPr lang="de-DE" dirty="0"/>
          </a:p>
        </p:txBody>
      </p:sp>
      <p:sp>
        <p:nvSpPr>
          <p:cNvPr id="11" name="Rechteck 10"/>
          <p:cNvSpPr/>
          <p:nvPr userDrawn="1"/>
        </p:nvSpPr>
        <p:spPr>
          <a:xfrm>
            <a:off x="0" y="3284985"/>
            <a:ext cx="9144000" cy="72926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92107" y="5229199"/>
            <a:ext cx="8356605" cy="7920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de-DE" sz="1800" b="1" kern="1200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Enter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/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´s </a:t>
            </a:r>
            <a:r>
              <a:rPr lang="de-DE" dirty="0" err="1" smtClean="0"/>
              <a:t>name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8442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rman &amp; leg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 userDrawn="1"/>
        </p:nvSpPr>
        <p:spPr>
          <a:xfrm>
            <a:off x="468312" y="4416788"/>
            <a:ext cx="7776096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algn="l" defTabSz="914400" rtl="0" eaLnBrk="1" latinLnBrk="0" hangingPunct="1"/>
            <a:r>
              <a:rPr lang="de-DE" sz="2400" kern="1200" dirty="0" smtClean="0">
                <a:solidFill>
                  <a:srgbClr val="E3000F"/>
                </a:solidFill>
                <a:latin typeface="+mn-lt"/>
                <a:ea typeface="+mn-ea"/>
                <a:cs typeface="+mn-cs"/>
              </a:rPr>
              <a:t>Vielen Dank für Ihre Aufmerksamkeit!</a:t>
            </a:r>
            <a:endParaRPr lang="de-DE" sz="2400" kern="1200" dirty="0">
              <a:solidFill>
                <a:srgbClr val="E3000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extfeld 4"/>
          <p:cNvSpPr txBox="1"/>
          <p:nvPr userDrawn="1"/>
        </p:nvSpPr>
        <p:spPr>
          <a:xfrm>
            <a:off x="468314" y="6229616"/>
            <a:ext cx="7272039" cy="34624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de-DE" sz="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CODESYS® ist ein eingetragenes Warenzeichen der 3S-Smart Software Solutions GmbH. Druckfehler, Irrtümer und technische Änderungen vorbehalten. Vervielfältigung (auch nur auszugsweise) und Weitergabe nur nach vorheriger Genehmigung.</a:t>
            </a:r>
            <a:endParaRPr lang="de-DE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8700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lish &amp; leg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 userDrawn="1"/>
        </p:nvSpPr>
        <p:spPr>
          <a:xfrm>
            <a:off x="468312" y="4416788"/>
            <a:ext cx="7776096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algn="l" defTabSz="914400" rtl="0" eaLnBrk="1" latinLnBrk="0" hangingPunct="1"/>
            <a:r>
              <a:rPr lang="ru-RU" sz="2400" kern="1200" dirty="0" smtClean="0">
                <a:solidFill>
                  <a:srgbClr val="E3000F"/>
                </a:solidFill>
                <a:latin typeface="+mn-lt"/>
                <a:ea typeface="+mn-ea"/>
                <a:cs typeface="+mn-cs"/>
              </a:rPr>
              <a:t>Спасибо за</a:t>
            </a:r>
            <a:r>
              <a:rPr lang="ru-RU" sz="2400" kern="1200" baseline="0" dirty="0" smtClean="0">
                <a:solidFill>
                  <a:srgbClr val="E3000F"/>
                </a:solidFill>
                <a:latin typeface="+mn-lt"/>
                <a:ea typeface="+mn-ea"/>
                <a:cs typeface="+mn-cs"/>
              </a:rPr>
              <a:t> внимание</a:t>
            </a:r>
            <a:r>
              <a:rPr lang="de-DE" sz="2400" kern="1200" dirty="0" smtClean="0">
                <a:solidFill>
                  <a:srgbClr val="E3000F"/>
                </a:solidFill>
                <a:latin typeface="+mn-lt"/>
                <a:ea typeface="+mn-ea"/>
                <a:cs typeface="+mn-cs"/>
              </a:rPr>
              <a:t>.</a:t>
            </a:r>
            <a:endParaRPr lang="de-DE" sz="2400" kern="1200" dirty="0">
              <a:solidFill>
                <a:srgbClr val="E3000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feld 8"/>
          <p:cNvSpPr txBox="1"/>
          <p:nvPr userDrawn="1"/>
        </p:nvSpPr>
        <p:spPr>
          <a:xfrm>
            <a:off x="468314" y="6229616"/>
            <a:ext cx="7272039" cy="34624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CODESYS® is a registered trademark of 3S-Smart Software Solutions GmbH. Technical specifications are subject to change.</a:t>
            </a:r>
            <a:br>
              <a:rPr lang="en-GB" sz="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Errors and omissions excepted. No reproduction or distribution, in whole or in part, without prior permission.</a:t>
            </a:r>
            <a:endParaRPr lang="de-DE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4528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rm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 userDrawn="1"/>
        </p:nvSpPr>
        <p:spPr>
          <a:xfrm>
            <a:off x="468312" y="4416788"/>
            <a:ext cx="7776096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algn="l" defTabSz="914400" rtl="0" eaLnBrk="1" latinLnBrk="0" hangingPunct="1"/>
            <a:r>
              <a:rPr lang="de-DE" sz="2400" kern="1200" dirty="0" smtClean="0">
                <a:solidFill>
                  <a:srgbClr val="E3000F"/>
                </a:solidFill>
                <a:latin typeface="+mn-lt"/>
                <a:ea typeface="+mn-ea"/>
                <a:cs typeface="+mn-cs"/>
              </a:rPr>
              <a:t>Vielen Dank für Ihre Aufmerksamkeit!</a:t>
            </a:r>
            <a:endParaRPr lang="de-DE" sz="2400" kern="1200" dirty="0">
              <a:solidFill>
                <a:srgbClr val="E3000F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5710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l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 userDrawn="1"/>
        </p:nvSpPr>
        <p:spPr>
          <a:xfrm>
            <a:off x="468312" y="4416788"/>
            <a:ext cx="7776096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de-DE" sz="2400" dirty="0" err="1" smtClean="0">
                <a:solidFill>
                  <a:srgbClr val="E3000F"/>
                </a:solidFill>
              </a:rPr>
              <a:t>Thank</a:t>
            </a:r>
            <a:r>
              <a:rPr lang="de-DE" sz="2400" dirty="0" smtClean="0">
                <a:solidFill>
                  <a:srgbClr val="E3000F"/>
                </a:solidFill>
              </a:rPr>
              <a:t> </a:t>
            </a:r>
            <a:r>
              <a:rPr lang="de-DE" sz="2400" dirty="0" err="1" smtClean="0">
                <a:solidFill>
                  <a:srgbClr val="E3000F"/>
                </a:solidFill>
              </a:rPr>
              <a:t>you</a:t>
            </a:r>
            <a:r>
              <a:rPr lang="de-DE" sz="2400" dirty="0" smtClean="0">
                <a:solidFill>
                  <a:srgbClr val="E3000F"/>
                </a:solidFill>
              </a:rPr>
              <a:t> for</a:t>
            </a:r>
            <a:r>
              <a:rPr lang="de-DE" sz="2400" baseline="0" dirty="0" smtClean="0">
                <a:solidFill>
                  <a:srgbClr val="E3000F"/>
                </a:solidFill>
              </a:rPr>
              <a:t> </a:t>
            </a:r>
            <a:r>
              <a:rPr lang="de-DE" sz="2400" baseline="0" dirty="0" err="1" smtClean="0">
                <a:solidFill>
                  <a:srgbClr val="E3000F"/>
                </a:solidFill>
              </a:rPr>
              <a:t>your</a:t>
            </a:r>
            <a:r>
              <a:rPr lang="de-DE" sz="2400" baseline="0" dirty="0" smtClean="0">
                <a:solidFill>
                  <a:srgbClr val="E3000F"/>
                </a:solidFill>
              </a:rPr>
              <a:t> </a:t>
            </a:r>
            <a:r>
              <a:rPr lang="de-DE" sz="2400" baseline="0" dirty="0" err="1" smtClean="0">
                <a:solidFill>
                  <a:srgbClr val="E3000F"/>
                </a:solidFill>
              </a:rPr>
              <a:t>attention</a:t>
            </a:r>
            <a:r>
              <a:rPr lang="de-DE" sz="2400" baseline="0" dirty="0" smtClean="0">
                <a:solidFill>
                  <a:srgbClr val="E3000F"/>
                </a:solidFill>
              </a:rPr>
              <a:t>.</a:t>
            </a:r>
            <a:endParaRPr lang="de-DE" sz="2400" dirty="0">
              <a:solidFill>
                <a:srgbClr val="E3000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026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1588902" y="1988837"/>
            <a:ext cx="2700001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588902" y="2376870"/>
            <a:ext cx="2700001" cy="31957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1588901" y="1988835"/>
            <a:ext cx="2700001" cy="36004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Headline</a:t>
            </a:r>
            <a:endParaRPr lang="de-DE" dirty="0"/>
          </a:p>
        </p:txBody>
      </p:sp>
      <p:sp>
        <p:nvSpPr>
          <p:cNvPr id="18" name="Textplatzhalter 14"/>
          <p:cNvSpPr>
            <a:spLocks noGrp="1"/>
          </p:cNvSpPr>
          <p:nvPr>
            <p:ph type="body" sz="quarter" idx="24" hasCustomPrompt="1"/>
          </p:nvPr>
        </p:nvSpPr>
        <p:spPr>
          <a:xfrm>
            <a:off x="1588902" y="2492894"/>
            <a:ext cx="2700001" cy="3079745"/>
          </a:xfrm>
          <a:prstGeom prst="rect">
            <a:avLst/>
          </a:prstGeom>
        </p:spPr>
        <p:txBody>
          <a:bodyPr anchor="t"/>
          <a:lstStyle>
            <a:lvl1pPr>
              <a:spcAft>
                <a:spcPts val="1200"/>
              </a:spcAft>
              <a:defRPr lang="de-DE" sz="1400" baseline="0" dirty="0">
                <a:solidFill>
                  <a:srgbClr val="000000"/>
                </a:solidFill>
              </a:defRPr>
            </a:lvl1pPr>
          </a:lstStyle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1</a:t>
            </a:r>
          </a:p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2</a:t>
            </a:r>
          </a:p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3</a:t>
            </a:r>
            <a:endParaRPr lang="de-DE" dirty="0"/>
          </a:p>
        </p:txBody>
      </p:sp>
      <p:sp>
        <p:nvSpPr>
          <p:cNvPr id="22" name="Rechteck 21"/>
          <p:cNvSpPr/>
          <p:nvPr userDrawn="1"/>
        </p:nvSpPr>
        <p:spPr>
          <a:xfrm>
            <a:off x="4427985" y="1988838"/>
            <a:ext cx="2700001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4427985" y="2376872"/>
            <a:ext cx="2700001" cy="31957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platzhalter 14"/>
          <p:cNvSpPr>
            <a:spLocks noGrp="1"/>
          </p:cNvSpPr>
          <p:nvPr>
            <p:ph type="body" sz="quarter" idx="25" hasCustomPrompt="1"/>
          </p:nvPr>
        </p:nvSpPr>
        <p:spPr>
          <a:xfrm>
            <a:off x="4427984" y="1988838"/>
            <a:ext cx="2700001" cy="36004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Headline</a:t>
            </a:r>
            <a:endParaRPr lang="de-DE" dirty="0"/>
          </a:p>
        </p:txBody>
      </p:sp>
      <p:sp>
        <p:nvSpPr>
          <p:cNvPr id="25" name="Textplatzhalter 14"/>
          <p:cNvSpPr>
            <a:spLocks noGrp="1"/>
          </p:cNvSpPr>
          <p:nvPr>
            <p:ph type="body" sz="quarter" idx="26" hasCustomPrompt="1"/>
          </p:nvPr>
        </p:nvSpPr>
        <p:spPr>
          <a:xfrm>
            <a:off x="4427985" y="2492896"/>
            <a:ext cx="2700001" cy="3079745"/>
          </a:xfrm>
          <a:prstGeom prst="rect">
            <a:avLst/>
          </a:prstGeom>
        </p:spPr>
        <p:txBody>
          <a:bodyPr anchor="t"/>
          <a:lstStyle>
            <a:lvl1pPr>
              <a:spcAft>
                <a:spcPts val="1200"/>
              </a:spcAft>
              <a:defRPr lang="de-DE" sz="1400" baseline="0" dirty="0">
                <a:solidFill>
                  <a:srgbClr val="000000"/>
                </a:solidFill>
              </a:defRPr>
            </a:lvl1pPr>
          </a:lstStyle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1</a:t>
            </a:r>
          </a:p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2</a:t>
            </a:r>
          </a:p>
          <a:p>
            <a:pPr marL="180000" lvl="0" indent="-180000">
              <a:spcBef>
                <a:spcPts val="0"/>
              </a:spcBef>
              <a:buClr>
                <a:srgbClr val="E3000F"/>
              </a:buClr>
              <a:buFont typeface="Wingdings" pitchFamily="2" charset="2"/>
              <a:buChar char="§"/>
            </a:pPr>
            <a:r>
              <a:rPr lang="de-DE" sz="1400" dirty="0" err="1" smtClean="0"/>
              <a:t>Subitem</a:t>
            </a:r>
            <a:r>
              <a:rPr lang="de-DE" sz="1400" dirty="0" smtClean="0"/>
              <a:t> 3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4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396744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2743225" y="1988841"/>
            <a:ext cx="4320480" cy="72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/>
          <p:cNvSpPr/>
          <p:nvPr userDrawn="1"/>
        </p:nvSpPr>
        <p:spPr>
          <a:xfrm>
            <a:off x="2743225" y="2747790"/>
            <a:ext cx="4320480" cy="72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 userDrawn="1"/>
        </p:nvSpPr>
        <p:spPr>
          <a:xfrm>
            <a:off x="2743225" y="3515866"/>
            <a:ext cx="4320480" cy="72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 userDrawn="1"/>
        </p:nvSpPr>
        <p:spPr>
          <a:xfrm>
            <a:off x="2743225" y="4288905"/>
            <a:ext cx="4320480" cy="72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 rot="5400000">
            <a:off x="831193" y="3138872"/>
            <a:ext cx="3020144" cy="72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2743227" y="1990776"/>
            <a:ext cx="4320480" cy="718145"/>
          </a:xfrm>
          <a:prstGeom prst="rect">
            <a:avLst/>
          </a:prstGeom>
        </p:spPr>
        <p:txBody>
          <a:bodyPr anchor="ctr"/>
          <a:lstStyle>
            <a:lvl1pPr marL="0" indent="0" algn="l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7" name="Textplatzhalt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2743225" y="2747790"/>
            <a:ext cx="4320480" cy="718145"/>
          </a:xfrm>
          <a:prstGeom prst="rect">
            <a:avLst/>
          </a:prstGeom>
        </p:spPr>
        <p:txBody>
          <a:bodyPr anchor="ctr"/>
          <a:lstStyle>
            <a:lvl1pPr marL="0" indent="0" algn="l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8" name="Textplatzhalt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2743225" y="3515867"/>
            <a:ext cx="4320480" cy="718145"/>
          </a:xfrm>
          <a:prstGeom prst="rect">
            <a:avLst/>
          </a:prstGeom>
        </p:spPr>
        <p:txBody>
          <a:bodyPr anchor="ctr"/>
          <a:lstStyle>
            <a:lvl1pPr marL="0" indent="0" algn="l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9" name="Textplatzhalt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2731021" y="4286276"/>
            <a:ext cx="4320480" cy="718145"/>
          </a:xfrm>
          <a:prstGeom prst="rect">
            <a:avLst/>
          </a:prstGeom>
        </p:spPr>
        <p:txBody>
          <a:bodyPr anchor="ctr"/>
          <a:lstStyle>
            <a:lvl1pPr marL="0" indent="0" algn="l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20" name="Textplatzhalter 14"/>
          <p:cNvSpPr>
            <a:spLocks noGrp="1"/>
          </p:cNvSpPr>
          <p:nvPr>
            <p:ph type="body" sz="quarter" idx="19" hasCustomPrompt="1"/>
          </p:nvPr>
        </p:nvSpPr>
        <p:spPr>
          <a:xfrm rot="16200000">
            <a:off x="830228" y="3139841"/>
            <a:ext cx="3020142" cy="718145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6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4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2364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 userDrawn="1"/>
        </p:nvGrpSpPr>
        <p:grpSpPr>
          <a:xfrm>
            <a:off x="2771800" y="1988840"/>
            <a:ext cx="3600400" cy="3597615"/>
            <a:chOff x="2411760" y="2708919"/>
            <a:chExt cx="2882551" cy="2880321"/>
          </a:xfrm>
        </p:grpSpPr>
        <p:sp>
          <p:nvSpPr>
            <p:cNvPr id="3" name="L-Form 2"/>
            <p:cNvSpPr/>
            <p:nvPr userDrawn="1"/>
          </p:nvSpPr>
          <p:spPr>
            <a:xfrm>
              <a:off x="2411760" y="4149080"/>
              <a:ext cx="1440160" cy="1440160"/>
            </a:xfrm>
            <a:prstGeom prst="corne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L-Form 3"/>
            <p:cNvSpPr/>
            <p:nvPr userDrawn="1"/>
          </p:nvSpPr>
          <p:spPr>
            <a:xfrm rot="16200000">
              <a:off x="3854151" y="4149080"/>
              <a:ext cx="1440160" cy="1440160"/>
            </a:xfrm>
            <a:prstGeom prst="corne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L-Form 4"/>
            <p:cNvSpPr/>
            <p:nvPr userDrawn="1"/>
          </p:nvSpPr>
          <p:spPr>
            <a:xfrm rot="10800000">
              <a:off x="3851920" y="2708919"/>
              <a:ext cx="1440160" cy="1440160"/>
            </a:xfrm>
            <a:prstGeom prst="corne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L-Form 5"/>
            <p:cNvSpPr/>
            <p:nvPr userDrawn="1"/>
          </p:nvSpPr>
          <p:spPr>
            <a:xfrm rot="5400000">
              <a:off x="2413991" y="2708920"/>
              <a:ext cx="1440160" cy="1440160"/>
            </a:xfrm>
            <a:prstGeom prst="corner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/>
            <p:cNvSpPr/>
            <p:nvPr userDrawn="1"/>
          </p:nvSpPr>
          <p:spPr>
            <a:xfrm>
              <a:off x="3134071" y="3429000"/>
              <a:ext cx="1440160" cy="144016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5" name="Textplatzhalt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2774587" y="1988841"/>
            <a:ext cx="1796020" cy="899405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6" name="Textplatzhalt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580770" y="1988841"/>
            <a:ext cx="1796020" cy="899405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7" name="Textplatzhalt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2771801" y="4686307"/>
            <a:ext cx="1796020" cy="899405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8" name="Textplatzhalt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4594487" y="4687051"/>
            <a:ext cx="1774928" cy="899405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9" name="Textplatzhalt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3676778" y="2888246"/>
            <a:ext cx="1796020" cy="1798805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23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419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erarc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1835696" y="3717033"/>
            <a:ext cx="1728192" cy="12241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/>
          <p:cNvSpPr/>
          <p:nvPr userDrawn="1"/>
        </p:nvSpPr>
        <p:spPr>
          <a:xfrm>
            <a:off x="3746105" y="3717033"/>
            <a:ext cx="1728192" cy="12241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 userDrawn="1"/>
        </p:nvSpPr>
        <p:spPr>
          <a:xfrm>
            <a:off x="5652120" y="3717033"/>
            <a:ext cx="1728192" cy="12241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/>
          <p:cNvSpPr/>
          <p:nvPr userDrawn="1"/>
        </p:nvSpPr>
        <p:spPr>
          <a:xfrm>
            <a:off x="3347864" y="2060848"/>
            <a:ext cx="2592288" cy="11521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Gewinkelte Verbindung 12"/>
          <p:cNvCxnSpPr>
            <a:stCxn id="6" idx="4"/>
          </p:cNvCxnSpPr>
          <p:nvPr userDrawn="1"/>
        </p:nvCxnSpPr>
        <p:spPr>
          <a:xfrm rot="16200000" flipH="1">
            <a:off x="5328489" y="2528494"/>
            <a:ext cx="504056" cy="1873019"/>
          </a:xfrm>
          <a:prstGeom prst="bentConnector3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Gewinkelte Verbindung 13"/>
          <p:cNvCxnSpPr/>
          <p:nvPr userDrawn="1"/>
        </p:nvCxnSpPr>
        <p:spPr>
          <a:xfrm rot="5400000" flipH="1" flipV="1">
            <a:off x="3455472" y="2528494"/>
            <a:ext cx="504056" cy="1873019"/>
          </a:xfrm>
          <a:prstGeom prst="bentConnector3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 userDrawn="1"/>
        </p:nvCxnSpPr>
        <p:spPr>
          <a:xfrm>
            <a:off x="4644009" y="3465004"/>
            <a:ext cx="0" cy="252029"/>
          </a:xfrm>
          <a:prstGeom prst="straightConnector1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platzhalt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3746106" y="2276872"/>
            <a:ext cx="1879959" cy="72008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dirty="0" smtClean="0"/>
              <a:t>Headline</a:t>
            </a:r>
            <a:endParaRPr lang="de-DE" dirty="0"/>
          </a:p>
        </p:txBody>
      </p:sp>
      <p:sp>
        <p:nvSpPr>
          <p:cNvPr id="17" name="Textplatzhalt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1835696" y="3717033"/>
            <a:ext cx="1728192" cy="1224136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8" name="Textplatzhalt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3738515" y="3717033"/>
            <a:ext cx="1728192" cy="1224136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19" name="Textplatzhalt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5652120" y="3717033"/>
            <a:ext cx="1728192" cy="1224136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22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21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096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matic view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1841376" y="1844825"/>
            <a:ext cx="1728192" cy="1224136"/>
          </a:xfrm>
          <a:prstGeom prst="rect">
            <a:avLst/>
          </a:prstGeom>
          <a:solidFill>
            <a:srgbClr val="001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/>
          <p:cNvSpPr/>
          <p:nvPr userDrawn="1"/>
        </p:nvSpPr>
        <p:spPr>
          <a:xfrm>
            <a:off x="3751785" y="1844825"/>
            <a:ext cx="1728192" cy="1224136"/>
          </a:xfrm>
          <a:prstGeom prst="rect">
            <a:avLst/>
          </a:prstGeom>
          <a:solidFill>
            <a:srgbClr val="001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 userDrawn="1"/>
        </p:nvSpPr>
        <p:spPr>
          <a:xfrm>
            <a:off x="5657800" y="1844825"/>
            <a:ext cx="1728192" cy="1224136"/>
          </a:xfrm>
          <a:prstGeom prst="rect">
            <a:avLst/>
          </a:prstGeom>
          <a:solidFill>
            <a:srgbClr val="001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/>
          <p:cNvSpPr/>
          <p:nvPr userDrawn="1"/>
        </p:nvSpPr>
        <p:spPr>
          <a:xfrm>
            <a:off x="3317540" y="4869160"/>
            <a:ext cx="2592288" cy="11521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3673705" y="5085184"/>
            <a:ext cx="1879959" cy="72008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="1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z="1400" smtClean="0"/>
              <a:t>Textmasterformat bearbeiten</a:t>
            </a:r>
          </a:p>
        </p:txBody>
      </p:sp>
      <p:sp>
        <p:nvSpPr>
          <p:cNvPr id="11" name="Textplatzhalt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3739953" y="1844825"/>
            <a:ext cx="1728192" cy="1224136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cxnSp>
        <p:nvCxnSpPr>
          <p:cNvPr id="16" name="Gerade Verbindung mit Pfeil 15"/>
          <p:cNvCxnSpPr/>
          <p:nvPr userDrawn="1"/>
        </p:nvCxnSpPr>
        <p:spPr>
          <a:xfrm>
            <a:off x="2705472" y="3176971"/>
            <a:ext cx="0" cy="252029"/>
          </a:xfrm>
          <a:prstGeom prst="straightConnector1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 userDrawn="1"/>
        </p:nvCxnSpPr>
        <p:spPr>
          <a:xfrm>
            <a:off x="4615881" y="3176972"/>
            <a:ext cx="0" cy="252029"/>
          </a:xfrm>
          <a:prstGeom prst="straightConnector1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 userDrawn="1"/>
        </p:nvCxnSpPr>
        <p:spPr>
          <a:xfrm>
            <a:off x="6521896" y="3176972"/>
            <a:ext cx="0" cy="252029"/>
          </a:xfrm>
          <a:prstGeom prst="straightConnector1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Rechteck 18"/>
          <p:cNvSpPr/>
          <p:nvPr userDrawn="1"/>
        </p:nvSpPr>
        <p:spPr>
          <a:xfrm>
            <a:off x="1841376" y="3465005"/>
            <a:ext cx="5544616" cy="900099"/>
          </a:xfrm>
          <a:prstGeom prst="rect">
            <a:avLst/>
          </a:prstGeom>
          <a:solidFill>
            <a:srgbClr val="516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platzhalt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845564" y="3465004"/>
            <a:ext cx="5544000" cy="90000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5657800" y="1844825"/>
            <a:ext cx="1728192" cy="1224136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sp>
        <p:nvSpPr>
          <p:cNvPr id="22" name="Textplatzhalt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1841376" y="1844825"/>
            <a:ext cx="1728192" cy="1224136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400" dirty="0" smtClean="0"/>
              <a:t>Insert </a:t>
            </a:r>
            <a:r>
              <a:rPr lang="de-DE" sz="1400" dirty="0" err="1" smtClean="0"/>
              <a:t>your</a:t>
            </a:r>
            <a:r>
              <a:rPr lang="de-DE" sz="1400" dirty="0" smtClean="0"/>
              <a:t> </a:t>
            </a:r>
            <a:r>
              <a:rPr lang="de-DE" sz="1400" dirty="0" err="1" smtClean="0"/>
              <a:t>text</a:t>
            </a:r>
            <a:r>
              <a:rPr lang="de-DE" sz="1400" dirty="0" smtClean="0"/>
              <a:t> </a:t>
            </a:r>
            <a:r>
              <a:rPr lang="de-DE" sz="1400" dirty="0" err="1" smtClean="0"/>
              <a:t>here</a:t>
            </a:r>
            <a:r>
              <a:rPr lang="de-DE" sz="1400" dirty="0" smtClean="0"/>
              <a:t>.</a:t>
            </a:r>
            <a:endParaRPr lang="de-DE" dirty="0"/>
          </a:p>
        </p:txBody>
      </p:sp>
      <p:cxnSp>
        <p:nvCxnSpPr>
          <p:cNvPr id="23" name="Gerade Verbindung mit Pfeil 22"/>
          <p:cNvCxnSpPr/>
          <p:nvPr userDrawn="1"/>
        </p:nvCxnSpPr>
        <p:spPr>
          <a:xfrm>
            <a:off x="4613684" y="4509121"/>
            <a:ext cx="0" cy="252029"/>
          </a:xfrm>
          <a:prstGeom prst="straightConnector1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51521" y="1052737"/>
            <a:ext cx="8036321" cy="504056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Enter</a:t>
            </a:r>
            <a:r>
              <a:rPr lang="de-DE" dirty="0" smtClean="0"/>
              <a:t>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2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>
                <a:solidFill>
                  <a:srgbClr val="575757"/>
                </a:solidFill>
                <a:latin typeface="+mj-lt"/>
              </a:defRPr>
            </a:lvl1pPr>
          </a:lstStyle>
          <a:p>
            <a:r>
              <a:rPr lang="de-DE" dirty="0" smtClean="0"/>
              <a:t>Insert the title of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, only </a:t>
            </a:r>
            <a:r>
              <a:rPr lang="de-DE" dirty="0" err="1" smtClean="0"/>
              <a:t>single-spaced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298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0" y="6597352"/>
            <a:ext cx="9144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Rechteck 8"/>
          <p:cNvSpPr/>
          <p:nvPr/>
        </p:nvSpPr>
        <p:spPr>
          <a:xfrm>
            <a:off x="0" y="259201"/>
            <a:ext cx="9144000" cy="64574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45" y="-9921"/>
            <a:ext cx="1001471" cy="900000"/>
          </a:xfrm>
          <a:prstGeom prst="rect">
            <a:avLst/>
          </a:prstGeom>
        </p:spPr>
      </p:pic>
      <p:sp>
        <p:nvSpPr>
          <p:cNvPr id="14" name="Foliennummernplatzhalter 5"/>
          <p:cNvSpPr txBox="1">
            <a:spLocks/>
          </p:cNvSpPr>
          <p:nvPr/>
        </p:nvSpPr>
        <p:spPr>
          <a:xfrm>
            <a:off x="-11345" y="6597352"/>
            <a:ext cx="2133600" cy="288032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9A934A7-7DF8-4F87-AC0F-7A32E4947B61}" type="slidenum">
              <a:rPr lang="de-DE" smtClean="0">
                <a:solidFill>
                  <a:srgbClr val="636363"/>
                </a:solidFill>
              </a:rPr>
              <a:pPr/>
              <a:t>‹#›</a:t>
            </a:fld>
            <a:endParaRPr lang="de-DE" dirty="0">
              <a:solidFill>
                <a:srgbClr val="636363"/>
              </a:solidFill>
            </a:endParaRPr>
          </a:p>
        </p:txBody>
      </p:sp>
      <p:sp>
        <p:nvSpPr>
          <p:cNvPr id="11" name="Textplatzhalter 12"/>
          <p:cNvSpPr txBox="1">
            <a:spLocks/>
          </p:cNvSpPr>
          <p:nvPr/>
        </p:nvSpPr>
        <p:spPr>
          <a:xfrm>
            <a:off x="4499993" y="7269"/>
            <a:ext cx="4639168" cy="287362"/>
          </a:xfrm>
          <a:prstGeom prst="rect">
            <a:avLst/>
          </a:prstGeom>
        </p:spPr>
        <p:txBody>
          <a:bodyPr rIns="180000"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rgbClr val="636363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Продвинутая визуализация с адаптивным дизайном</a:t>
            </a:r>
            <a:endParaRPr lang="en-US" sz="1200" kern="1200" noProof="0" dirty="0">
              <a:solidFill>
                <a:srgbClr val="636363"/>
              </a:solidFill>
              <a:effectLst/>
              <a:latin typeface="+mj-lt"/>
              <a:ea typeface="+mn-ea"/>
              <a:cs typeface="+mn-cs"/>
            </a:endParaRPr>
          </a:p>
        </p:txBody>
      </p:sp>
      <p:sp>
        <p:nvSpPr>
          <p:cNvPr id="12" name="Fußzeilenplatzhalter 4"/>
          <p:cNvSpPr txBox="1">
            <a:spLocks/>
          </p:cNvSpPr>
          <p:nvPr/>
        </p:nvSpPr>
        <p:spPr>
          <a:xfrm>
            <a:off x="6228184" y="6597352"/>
            <a:ext cx="2895600" cy="288032"/>
          </a:xfrm>
          <a:prstGeom prst="rect">
            <a:avLst/>
          </a:prstGeom>
        </p:spPr>
        <p:txBody>
          <a:bodyPr vert="horz" lIns="91440" tIns="45720" rIns="18000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900" dirty="0" smtClean="0">
                <a:solidFill>
                  <a:srgbClr val="636363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de-DE" sz="900" dirty="0" smtClean="0">
                <a:solidFill>
                  <a:srgbClr val="636363"/>
                </a:solidFill>
                <a:latin typeface="+mn-lt"/>
                <a:cs typeface="Arial" pitchFamily="34" charset="0"/>
              </a:rPr>
              <a:t>3S-Smart</a:t>
            </a:r>
            <a:r>
              <a:rPr lang="de-DE" sz="900" dirty="0" smtClean="0">
                <a:solidFill>
                  <a:srgbClr val="636363"/>
                </a:solidFill>
                <a:latin typeface="Arial" pitchFamily="34" charset="0"/>
                <a:cs typeface="Arial" pitchFamily="34" charset="0"/>
              </a:rPr>
              <a:t> Software Solutions GmbH</a:t>
            </a:r>
            <a:endParaRPr lang="de-DE" sz="900" dirty="0">
              <a:solidFill>
                <a:srgbClr val="63636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401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28" r:id="rId2"/>
    <p:sldLayoutId id="2147483729" r:id="rId3"/>
    <p:sldLayoutId id="2147483690" r:id="rId4"/>
    <p:sldLayoutId id="2147483722" r:id="rId5"/>
    <p:sldLayoutId id="2147483696" r:id="rId6"/>
    <p:sldLayoutId id="2147483691" r:id="rId7"/>
    <p:sldLayoutId id="2147483695" r:id="rId8"/>
    <p:sldLayoutId id="2147483723" r:id="rId9"/>
    <p:sldLayoutId id="2147483698" r:id="rId10"/>
    <p:sldLayoutId id="2147483701" r:id="rId11"/>
    <p:sldLayoutId id="2147483700" r:id="rId12"/>
    <p:sldLayoutId id="2147483707" r:id="rId13"/>
    <p:sldLayoutId id="2147483699" r:id="rId14"/>
    <p:sldLayoutId id="2147483692" r:id="rId15"/>
    <p:sldLayoutId id="2147483697" r:id="rId16"/>
    <p:sldLayoutId id="2147483693" r:id="rId17"/>
    <p:sldLayoutId id="2147483694" r:id="rId18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lang="de-DE" sz="2000" b="1" kern="1200" baseline="0" smtClean="0">
          <a:solidFill>
            <a:srgbClr val="636363"/>
          </a:solidFill>
          <a:latin typeface="Arial" pitchFamily="34" charset="0"/>
          <a:ea typeface="+mn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0" y="259201"/>
            <a:ext cx="9144000" cy="64574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45" y="-9921"/>
            <a:ext cx="1001471" cy="900000"/>
          </a:xfrm>
          <a:prstGeom prst="rect">
            <a:avLst/>
          </a:prstGeom>
        </p:spPr>
      </p:pic>
      <p:cxnSp>
        <p:nvCxnSpPr>
          <p:cNvPr id="20" name="Gerade Verbindung 19"/>
          <p:cNvCxnSpPr/>
          <p:nvPr/>
        </p:nvCxnSpPr>
        <p:spPr>
          <a:xfrm>
            <a:off x="0" y="6597352"/>
            <a:ext cx="9144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Foliennummernplatzhalter 5"/>
          <p:cNvSpPr txBox="1">
            <a:spLocks/>
          </p:cNvSpPr>
          <p:nvPr/>
        </p:nvSpPr>
        <p:spPr>
          <a:xfrm>
            <a:off x="-11345" y="6597352"/>
            <a:ext cx="2133600" cy="288032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9A934A7-7DF8-4F87-AC0F-7A32E4947B61}" type="slidenum">
              <a:rPr lang="de-DE" smtClean="0">
                <a:solidFill>
                  <a:srgbClr val="636363"/>
                </a:solidFill>
              </a:rPr>
              <a:pPr/>
              <a:t>‹#›</a:t>
            </a:fld>
            <a:endParaRPr lang="de-DE" dirty="0">
              <a:solidFill>
                <a:srgbClr val="636363"/>
              </a:solidFill>
            </a:endParaRPr>
          </a:p>
        </p:txBody>
      </p:sp>
      <p:sp>
        <p:nvSpPr>
          <p:cNvPr id="22" name="Fußzeilenplatzhalter 4"/>
          <p:cNvSpPr txBox="1">
            <a:spLocks/>
          </p:cNvSpPr>
          <p:nvPr/>
        </p:nvSpPr>
        <p:spPr>
          <a:xfrm>
            <a:off x="6228184" y="6597352"/>
            <a:ext cx="2895600" cy="288032"/>
          </a:xfrm>
          <a:prstGeom prst="rect">
            <a:avLst/>
          </a:prstGeom>
        </p:spPr>
        <p:txBody>
          <a:bodyPr vert="horz" lIns="91440" tIns="45720" rIns="18000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900" dirty="0" smtClean="0">
                <a:solidFill>
                  <a:srgbClr val="636363"/>
                </a:solidFill>
                <a:latin typeface="+mn-lt"/>
                <a:cs typeface="Arial" pitchFamily="34" charset="0"/>
              </a:rPr>
              <a:t>© 3S-Smart Software Solutions GmbH</a:t>
            </a:r>
            <a:endParaRPr lang="de-DE" sz="900" dirty="0">
              <a:solidFill>
                <a:srgbClr val="636363"/>
              </a:solidFill>
              <a:latin typeface="+mn-lt"/>
              <a:cs typeface="Arial" pitchFamily="34" charset="0"/>
            </a:endParaRPr>
          </a:p>
        </p:txBody>
      </p:sp>
      <p:sp>
        <p:nvSpPr>
          <p:cNvPr id="33" name="Textplatzhalter 12"/>
          <p:cNvSpPr txBox="1">
            <a:spLocks/>
          </p:cNvSpPr>
          <p:nvPr/>
        </p:nvSpPr>
        <p:spPr>
          <a:xfrm>
            <a:off x="4355977" y="7269"/>
            <a:ext cx="4783184" cy="287362"/>
          </a:xfrm>
          <a:prstGeom prst="rect">
            <a:avLst/>
          </a:prstGeom>
        </p:spPr>
        <p:txBody>
          <a:bodyPr rIns="180000"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rgbClr val="636363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Продвинутая визуализация с адаптивным дизайном</a:t>
            </a:r>
            <a:endParaRPr lang="en-US" sz="1200" kern="1200" noProof="0" dirty="0">
              <a:solidFill>
                <a:srgbClr val="636363"/>
              </a:solidFill>
              <a:effectLst/>
              <a:latin typeface="+mj-lt"/>
              <a:ea typeface="+mn-ea"/>
              <a:cs typeface="+mn-cs"/>
            </a:endParaRPr>
          </a:p>
        </p:txBody>
      </p:sp>
      <p:sp>
        <p:nvSpPr>
          <p:cNvPr id="10" name="Titel 13"/>
          <p:cNvSpPr txBox="1">
            <a:spLocks/>
          </p:cNvSpPr>
          <p:nvPr/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r"/>
            <a:r>
              <a:rPr lang="ru-RU" dirty="0" smtClean="0">
                <a:solidFill>
                  <a:srgbClr val="575757"/>
                </a:solidFill>
                <a:latin typeface="+mj-lt"/>
              </a:rPr>
              <a:t>Содержание</a:t>
            </a:r>
            <a:endParaRPr lang="de-DE" dirty="0">
              <a:solidFill>
                <a:srgbClr val="575757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4331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726" r:id="rId2"/>
    <p:sldLayoutId id="2147483708" r:id="rId3"/>
    <p:sldLayoutId id="2147483727" r:id="rId4"/>
    <p:sldLayoutId id="2147483711" r:id="rId5"/>
    <p:sldLayoutId id="2147483689" r:id="rId6"/>
    <p:sldLayoutId id="2147483709" r:id="rId7"/>
    <p:sldLayoutId id="2147483712" r:id="rId8"/>
    <p:sldLayoutId id="2147483732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000" b="1" kern="12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6"/>
          <p:cNvSpPr txBox="1">
            <a:spLocks noChangeArrowheads="1"/>
          </p:cNvSpPr>
          <p:nvPr/>
        </p:nvSpPr>
        <p:spPr bwMode="gray">
          <a:xfrm>
            <a:off x="4859525" y="6563796"/>
            <a:ext cx="4284476" cy="26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18000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ct val="40000"/>
              </a:spcAft>
              <a:buFont typeface="Wingdings" pitchFamily="2" charset="2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4500" indent="-261938" algn="l" rtl="0" eaLnBrk="0" fontAlgn="base" hangingPunct="0">
              <a:spcBef>
                <a:spcPct val="0"/>
              </a:spcBef>
              <a:spcAft>
                <a:spcPct val="4000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720725" indent="-274638" algn="l" rtl="0" eaLnBrk="0" fontAlgn="base" hangingPunct="0">
              <a:spcBef>
                <a:spcPct val="0"/>
              </a:spcBef>
              <a:spcAft>
                <a:spcPct val="4000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987425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1254125" indent="-265113" algn="l" rtl="0" eaLnBrk="0" fontAlgn="base" hangingPunct="0">
              <a:spcBef>
                <a:spcPct val="0"/>
              </a:spcBef>
              <a:spcAft>
                <a:spcPct val="4000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1711325" indent="-265113" algn="l" rtl="0" fontAlgn="base">
              <a:spcBef>
                <a:spcPct val="0"/>
              </a:spcBef>
              <a:spcAft>
                <a:spcPct val="4000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6pPr>
            <a:lvl7pPr marL="2168525" indent="-265113" algn="l" rtl="0" fontAlgn="base">
              <a:spcBef>
                <a:spcPct val="0"/>
              </a:spcBef>
              <a:spcAft>
                <a:spcPct val="4000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7pPr>
            <a:lvl8pPr marL="2625725" indent="-265113" algn="l" rtl="0" fontAlgn="base">
              <a:spcBef>
                <a:spcPct val="0"/>
              </a:spcBef>
              <a:spcAft>
                <a:spcPct val="4000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8pPr>
            <a:lvl9pPr marL="3082925" indent="-265113" algn="l" rtl="0" fontAlgn="base">
              <a:spcBef>
                <a:spcPct val="0"/>
              </a:spcBef>
              <a:spcAft>
                <a:spcPct val="4000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1" smtClean="0">
                <a:ln>
                  <a:noFill/>
                </a:ln>
                <a:solidFill>
                  <a:srgbClr val="636363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t>CODESYS</a:t>
            </a:r>
            <a:r>
              <a:rPr kumimoji="0" lang="de-DE" sz="1000" b="0" i="0" u="none" strike="noStrike" kern="0" cap="none" spc="0" normalizeH="0" baseline="30000" noProof="1" smtClean="0">
                <a:ln>
                  <a:noFill/>
                </a:ln>
                <a:solidFill>
                  <a:srgbClr val="636363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t>®</a:t>
            </a:r>
            <a:r>
              <a:rPr kumimoji="0" lang="de-DE" sz="1000" b="0" i="0" u="none" strike="noStrike" kern="0" cap="none" spc="0" normalizeH="0" baseline="0" noProof="1" smtClean="0">
                <a:ln>
                  <a:noFill/>
                </a:ln>
                <a:solidFill>
                  <a:srgbClr val="636363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t> a trademark of 3S-Smart Software Solutions GmbH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75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76" r:id="rId3"/>
    <p:sldLayoutId id="2147483678" r:id="rId4"/>
    <p:sldLayoutId id="2147483677" r:id="rId5"/>
    <p:sldLayoutId id="2147483687" r:id="rId6"/>
    <p:sldLayoutId id="2147483720" r:id="rId7"/>
    <p:sldLayoutId id="2147483714" r:id="rId8"/>
    <p:sldLayoutId id="2147483731" r:id="rId9"/>
    <p:sldLayoutId id="2147483730" r:id="rId10"/>
    <p:sldLayoutId id="2147483713" r:id="rId11"/>
    <p:sldLayoutId id="2147483715" r:id="rId12"/>
    <p:sldLayoutId id="2147483716" r:id="rId13"/>
    <p:sldLayoutId id="2147483717" r:id="rId14"/>
    <p:sldLayoutId id="2147483718" r:id="rId15"/>
    <p:sldLayoutId id="2147483719" r:id="rId16"/>
    <p:sldLayoutId id="2147483721" r:id="rId1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Gerade Verbindung 6"/>
          <p:cNvCxnSpPr/>
          <p:nvPr/>
        </p:nvCxnSpPr>
        <p:spPr>
          <a:xfrm>
            <a:off x="0" y="6597352"/>
            <a:ext cx="9144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Foliennummernplatzhalter 5"/>
          <p:cNvSpPr txBox="1">
            <a:spLocks/>
          </p:cNvSpPr>
          <p:nvPr/>
        </p:nvSpPr>
        <p:spPr>
          <a:xfrm>
            <a:off x="-11345" y="6597352"/>
            <a:ext cx="2133600" cy="288032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9A934A7-7DF8-4F87-AC0F-7A32E4947B61}" type="slidenum">
              <a:rPr lang="de-DE" smtClean="0">
                <a:solidFill>
                  <a:srgbClr val="636363"/>
                </a:solidFill>
              </a:rPr>
              <a:pPr/>
              <a:t>‹#›</a:t>
            </a:fld>
            <a:endParaRPr lang="de-DE" dirty="0">
              <a:solidFill>
                <a:srgbClr val="636363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413998"/>
            <a:ext cx="9144000" cy="3591066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-14368"/>
            <a:ext cx="1602353" cy="1440000"/>
          </a:xfrm>
          <a:prstGeom prst="rect">
            <a:avLst/>
          </a:prstGeom>
        </p:spPr>
      </p:pic>
      <p:sp>
        <p:nvSpPr>
          <p:cNvPr id="10" name="Fußzeilenplatzhalter 4"/>
          <p:cNvSpPr txBox="1">
            <a:spLocks/>
          </p:cNvSpPr>
          <p:nvPr/>
        </p:nvSpPr>
        <p:spPr>
          <a:xfrm>
            <a:off x="6228184" y="6597352"/>
            <a:ext cx="2895600" cy="288032"/>
          </a:xfrm>
          <a:prstGeom prst="rect">
            <a:avLst/>
          </a:prstGeom>
        </p:spPr>
        <p:txBody>
          <a:bodyPr vert="horz" lIns="91440" tIns="45720" rIns="18000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900" dirty="0" smtClean="0">
                <a:solidFill>
                  <a:srgbClr val="636363"/>
                </a:solidFill>
                <a:latin typeface="Arial" pitchFamily="34" charset="0"/>
                <a:cs typeface="Arial" pitchFamily="34" charset="0"/>
              </a:rPr>
              <a:t>© 3S-Smart Software Solutions GmbH</a:t>
            </a:r>
            <a:endParaRPr lang="de-DE" sz="900" dirty="0">
              <a:solidFill>
                <a:srgbClr val="6363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036343" y="3623077"/>
            <a:ext cx="6120680" cy="338554"/>
          </a:xfrm>
          <a:prstGeom prst="rect">
            <a:avLst/>
          </a:prstGeom>
          <a:noFill/>
        </p:spPr>
        <p:txBody>
          <a:bodyPr wrap="square" rIns="180000" rtlCol="0" anchor="b">
            <a:spAutoFit/>
          </a:bodyPr>
          <a:lstStyle/>
          <a:p>
            <a:pPr algn="r"/>
            <a:r>
              <a:rPr lang="de-DE" sz="1600" b="1" dirty="0" err="1" smtClean="0">
                <a:solidFill>
                  <a:srgbClr val="575757"/>
                </a:solidFill>
                <a:latin typeface="+mn-lt"/>
              </a:rPr>
              <a:t>Inspiring</a:t>
            </a:r>
            <a:r>
              <a:rPr lang="de-DE" sz="1600" b="1" baseline="0" dirty="0" smtClean="0">
                <a:solidFill>
                  <a:srgbClr val="575757"/>
                </a:solidFill>
                <a:latin typeface="+mn-lt"/>
              </a:rPr>
              <a:t> Automation Solutions</a:t>
            </a:r>
            <a:endParaRPr lang="de-DE" sz="1600" b="1" dirty="0">
              <a:solidFill>
                <a:srgbClr val="575757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419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5" r:id="rId2"/>
    <p:sldLayoutId id="2147483704" r:id="rId3"/>
    <p:sldLayoutId id="2147483706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7.png"/><Relationship Id="rId7" Type="http://schemas.openxmlformats.org/officeDocument/2006/relationships/image" Target="../media/image4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2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57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17" Type="http://schemas.openxmlformats.org/officeDocument/2006/relationships/image" Target="../media/image77.png"/><Relationship Id="rId2" Type="http://schemas.openxmlformats.org/officeDocument/2006/relationships/image" Target="../media/image66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5" Type="http://schemas.openxmlformats.org/officeDocument/2006/relationships/image" Target="../media/image5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ru.wikipedia.org/wiki/&#1040;&#1076;&#1072;&#1087;&#1090;&#1080;&#1074;&#1085;&#1099;&#1081;_&#1074;&#1077;&#1073;-&#1076;&#1080;&#1079;&#1072;&#1081;&#1085;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2109" y="4005064"/>
            <a:ext cx="8356604" cy="1152128"/>
          </a:xfrm>
        </p:spPr>
        <p:txBody>
          <a:bodyPr/>
          <a:lstStyle/>
          <a:p>
            <a:r>
              <a:rPr lang="ru-RU" dirty="0" smtClean="0"/>
              <a:t>Продвинутая визуализация с адаптивным дизайном.</a:t>
            </a:r>
            <a:endParaRPr lang="en-US" dirty="0"/>
          </a:p>
        </p:txBody>
      </p:sp>
      <p:sp>
        <p:nvSpPr>
          <p:cNvPr id="7" name="Untertitel 1"/>
          <p:cNvSpPr>
            <a:spLocks noGrp="1"/>
          </p:cNvSpPr>
          <p:nvPr>
            <p:ph type="subTitle" idx="1"/>
          </p:nvPr>
        </p:nvSpPr>
        <p:spPr>
          <a:xfrm>
            <a:off x="392109" y="5741640"/>
            <a:ext cx="8356605" cy="792088"/>
          </a:xfrm>
        </p:spPr>
        <p:txBody>
          <a:bodyPr/>
          <a:lstStyle/>
          <a:p>
            <a:r>
              <a:rPr lang="ru-RU" dirty="0" smtClean="0"/>
              <a:t>Конференция пользователей </a:t>
            </a:r>
            <a:r>
              <a:rPr lang="en-US" dirty="0" smtClean="0"/>
              <a:t>CODESYS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83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Автоматическая оптимизация</a:t>
            </a:r>
            <a:endParaRPr lang="en-US" dirty="0" smtClean="0"/>
          </a:p>
          <a:p>
            <a:pPr lvl="1"/>
            <a:r>
              <a:rPr lang="ru-RU" dirty="0" smtClean="0"/>
              <a:t>Библиотеки визуализации предоставляют информацию о клиентах</a:t>
            </a:r>
            <a:endParaRPr lang="en-US" dirty="0" smtClean="0"/>
          </a:p>
          <a:p>
            <a:pPr lvl="1"/>
            <a:r>
              <a:rPr lang="ru-RU" dirty="0" smtClean="0"/>
              <a:t>Информация включает необходимые данные:</a:t>
            </a:r>
            <a:endParaRPr lang="en-US" dirty="0" smtClean="0"/>
          </a:p>
          <a:p>
            <a:pPr lvl="2"/>
            <a:r>
              <a:rPr lang="ru-RU" dirty="0" smtClean="0"/>
              <a:t>Вариант визуализации</a:t>
            </a:r>
            <a:endParaRPr lang="en-US" dirty="0" smtClean="0"/>
          </a:p>
          <a:p>
            <a:pPr lvl="2"/>
            <a:r>
              <a:rPr lang="ru-RU" dirty="0" smtClean="0"/>
              <a:t>Доступное разрешение</a:t>
            </a:r>
            <a:endParaRPr lang="en-US" dirty="0" smtClean="0"/>
          </a:p>
          <a:p>
            <a:pPr lvl="1"/>
            <a:r>
              <a:rPr lang="ru-RU" dirty="0" smtClean="0"/>
              <a:t>Нескольких строчек кода достаточно, чтобы создать разветвленную визуализацию</a:t>
            </a:r>
            <a:endParaRPr lang="en-US" dirty="0" smtClean="0"/>
          </a:p>
          <a:p>
            <a:pPr lvl="1"/>
            <a:r>
              <a:rPr lang="ru-RU" dirty="0" smtClean="0"/>
              <a:t>В основном применяется для автоматического перенаправления на нужную стартовую страницу</a:t>
            </a:r>
            <a:endParaRPr lang="en-US" dirty="0" smtClean="0"/>
          </a:p>
          <a:p>
            <a:pPr lvl="1"/>
            <a:r>
              <a:rPr lang="ru-RU" dirty="0" smtClean="0"/>
              <a:t>Может быть совмещенно с масштабированием</a:t>
            </a:r>
            <a:endParaRPr lang="en-US" dirty="0" smtClean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Программный контроль работы визуализации</a:t>
            </a:r>
            <a:endParaRPr lang="en-US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77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bgerundetes Rechteck 16"/>
          <p:cNvSpPr/>
          <p:nvPr/>
        </p:nvSpPr>
        <p:spPr>
          <a:xfrm>
            <a:off x="3647814" y="3228764"/>
            <a:ext cx="1656184" cy="1058117"/>
          </a:xfrm>
          <a:prstGeom prst="round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1600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В центре системы находится </a:t>
            </a:r>
            <a:r>
              <a:rPr lang="en-US" dirty="0" err="1" smtClean="0"/>
              <a:t>ClientManager</a:t>
            </a:r>
            <a:endParaRPr lang="en-US" dirty="0" smtClean="0"/>
          </a:p>
          <a:p>
            <a:r>
              <a:rPr lang="ru-RU" dirty="0" smtClean="0"/>
              <a:t>Он знает обо всех клиентах визуализации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Программный контроль работы визуализации</a:t>
            </a:r>
            <a:endParaRPr lang="en-US" dirty="0"/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sp>
        <p:nvSpPr>
          <p:cNvPr id="4" name="Abgerundetes Rechteck 3"/>
          <p:cNvSpPr/>
          <p:nvPr/>
        </p:nvSpPr>
        <p:spPr>
          <a:xfrm>
            <a:off x="3647814" y="3228764"/>
            <a:ext cx="1656184" cy="1058117"/>
          </a:xfrm>
          <a:prstGeom prst="round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1500" b="1" dirty="0" smtClean="0">
                <a:solidFill>
                  <a:srgbClr val="000000"/>
                </a:solidFill>
              </a:rPr>
              <a:t>ClientManager</a:t>
            </a:r>
            <a:endParaRPr lang="en-US" sz="1500" b="1" dirty="0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1940229" cy="143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940" y="4946569"/>
            <a:ext cx="701267" cy="114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012" y="5373216"/>
            <a:ext cx="1595660" cy="1068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243" y="2420888"/>
            <a:ext cx="1071238" cy="161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Gerade Verbindung mit Pfeil 30"/>
          <p:cNvCxnSpPr/>
          <p:nvPr/>
        </p:nvCxnSpPr>
        <p:spPr>
          <a:xfrm>
            <a:off x="5558034" y="3704530"/>
            <a:ext cx="1764196" cy="0"/>
          </a:xfrm>
          <a:prstGeom prst="straightConnector1">
            <a:avLst/>
          </a:prstGeom>
          <a:ln w="76200">
            <a:solidFill>
              <a:srgbClr val="B2B2B2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/>
          <p:nvPr/>
        </p:nvCxnSpPr>
        <p:spPr>
          <a:xfrm>
            <a:off x="5526222" y="4405357"/>
            <a:ext cx="1134010" cy="823843"/>
          </a:xfrm>
          <a:prstGeom prst="straightConnector1">
            <a:avLst/>
          </a:prstGeom>
          <a:ln w="76200">
            <a:solidFill>
              <a:srgbClr val="B2B2B2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H="1">
            <a:off x="2483768" y="3704530"/>
            <a:ext cx="936104" cy="0"/>
          </a:xfrm>
          <a:prstGeom prst="straightConnector1">
            <a:avLst/>
          </a:prstGeom>
          <a:ln w="76200">
            <a:solidFill>
              <a:srgbClr val="B2B2B2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/>
          <p:nvPr/>
        </p:nvCxnSpPr>
        <p:spPr>
          <a:xfrm flipH="1">
            <a:off x="4559841" y="4405357"/>
            <a:ext cx="1" cy="679827"/>
          </a:xfrm>
          <a:prstGeom prst="straightConnector1">
            <a:avLst/>
          </a:prstGeom>
          <a:ln w="76200">
            <a:solidFill>
              <a:srgbClr val="B2B2B2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6" name="Grafik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16637"/>
            <a:ext cx="508166" cy="456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805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ClientManager</a:t>
            </a:r>
            <a:r>
              <a:rPr lang="en-US" dirty="0" smtClean="0"/>
              <a:t> </a:t>
            </a:r>
            <a:r>
              <a:rPr lang="ru-RU" dirty="0" smtClean="0"/>
              <a:t>позволяет регистрировать </a:t>
            </a:r>
            <a:r>
              <a:rPr lang="en-US" dirty="0" err="1" smtClean="0"/>
              <a:t>ClientManagerListener</a:t>
            </a:r>
            <a:r>
              <a:rPr lang="en-US" dirty="0" smtClean="0"/>
              <a:t>.</a:t>
            </a:r>
          </a:p>
          <a:p>
            <a:pPr marL="216000" lvl="1" indent="0">
              <a:buNone/>
            </a:pPr>
            <a:endParaRPr lang="en-US" dirty="0" smtClean="0">
              <a:solidFill>
                <a:schemeClr val="accent1">
                  <a:lumMod val="75000"/>
                  <a:lumOff val="25000"/>
                </a:schemeClr>
              </a:solidFill>
            </a:endParaRPr>
          </a:p>
          <a:p>
            <a:pPr marL="216000" lvl="1" indent="0">
              <a:buNone/>
            </a:pPr>
            <a:r>
              <a:rPr lang="en-US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METHOD</a:t>
            </a:r>
            <a:r>
              <a:rPr lang="en-US" dirty="0" smtClean="0"/>
              <a:t> </a:t>
            </a:r>
            <a:r>
              <a:rPr lang="en-US" dirty="0" err="1" smtClean="0"/>
              <a:t>AddClientManagerListener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i="1" dirty="0" err="1" smtClean="0"/>
              <a:t>pClientManagerListener</a:t>
            </a:r>
            <a:r>
              <a:rPr lang="en-US" dirty="0" smtClean="0"/>
              <a:t> : </a:t>
            </a:r>
            <a:r>
              <a:rPr lang="en-US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POINTER TO </a:t>
            </a:r>
            <a:r>
              <a:rPr lang="en-US" dirty="0" err="1" smtClean="0"/>
              <a:t>IClientManagerListener</a:t>
            </a:r>
            <a:r>
              <a:rPr lang="en-US" dirty="0" smtClean="0"/>
              <a:t>);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Программный контроль работы визуализации</a:t>
            </a:r>
            <a:endParaRPr lang="en-US" dirty="0"/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sp>
        <p:nvSpPr>
          <p:cNvPr id="4" name="Abgerundetes Rechteck 3"/>
          <p:cNvSpPr/>
          <p:nvPr/>
        </p:nvSpPr>
        <p:spPr>
          <a:xfrm>
            <a:off x="1043608" y="4246091"/>
            <a:ext cx="1764196" cy="1127125"/>
          </a:xfrm>
          <a:prstGeom prst="round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ClientManager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7" name="Abgerundetes Rechteck 6"/>
          <p:cNvSpPr/>
          <p:nvPr/>
        </p:nvSpPr>
        <p:spPr>
          <a:xfrm>
            <a:off x="5847238" y="5013176"/>
            <a:ext cx="1965122" cy="92482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rgbClr val="000000"/>
                </a:solidFill>
              </a:rPr>
              <a:t>ClientManagerListener</a:t>
            </a:r>
            <a:endParaRPr lang="en-US" sz="1200" b="1" dirty="0">
              <a:solidFill>
                <a:srgbClr val="000000"/>
              </a:solidFill>
            </a:endParaRPr>
          </a:p>
        </p:txBody>
      </p:sp>
      <p:cxnSp>
        <p:nvCxnSpPr>
          <p:cNvPr id="8" name="Gerade Verbindung mit Pfeil 7"/>
          <p:cNvCxnSpPr/>
          <p:nvPr/>
        </p:nvCxnSpPr>
        <p:spPr>
          <a:xfrm flipH="1">
            <a:off x="2987824" y="5229200"/>
            <a:ext cx="2666340" cy="0"/>
          </a:xfrm>
          <a:prstGeom prst="straightConnector1">
            <a:avLst/>
          </a:prstGeom>
          <a:ln w="76200">
            <a:solidFill>
              <a:srgbClr val="B2B2B2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V="1">
            <a:off x="6786527" y="3284985"/>
            <a:ext cx="0" cy="1546744"/>
          </a:xfrm>
          <a:prstGeom prst="straightConnector1">
            <a:avLst/>
          </a:prstGeom>
          <a:ln>
            <a:solidFill>
              <a:srgbClr val="636363"/>
            </a:solidFill>
            <a:prstDash val="sysDot"/>
            <a:headEnd type="non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6818872" y="3920721"/>
            <a:ext cx="171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IMPLEMENTS</a:t>
            </a:r>
            <a:endParaRPr lang="en-US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985170" y="4647063"/>
            <a:ext cx="315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 smtClean="0">
                <a:solidFill>
                  <a:srgbClr val="000000"/>
                </a:solidFill>
              </a:rPr>
              <a:t>AddClientManagerListener</a:t>
            </a:r>
            <a:r>
              <a:rPr lang="en-US" sz="1600" i="1" dirty="0" smtClean="0">
                <a:solidFill>
                  <a:srgbClr val="000000"/>
                </a:solidFill>
              </a:rPr>
              <a:t>()</a:t>
            </a:r>
            <a:endParaRPr lang="en-US" sz="16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66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ClientManager</a:t>
            </a:r>
            <a:r>
              <a:rPr lang="en-US" dirty="0" smtClean="0"/>
              <a:t> </a:t>
            </a:r>
            <a:r>
              <a:rPr lang="ru-RU" dirty="0" smtClean="0"/>
              <a:t>оповещает все </a:t>
            </a:r>
            <a:r>
              <a:rPr lang="en-US" dirty="0" err="1" smtClean="0"/>
              <a:t>ClientManagerListeners</a:t>
            </a:r>
            <a:r>
              <a:rPr lang="en-US" dirty="0" smtClean="0"/>
              <a:t> </a:t>
            </a:r>
            <a:r>
              <a:rPr lang="ru-RU" dirty="0" smtClean="0"/>
              <a:t>о подключающихся и </a:t>
            </a:r>
            <a:r>
              <a:rPr lang="ru-RU" dirty="0" err="1" smtClean="0"/>
              <a:t>отключающихся</a:t>
            </a:r>
            <a:r>
              <a:rPr lang="ru-RU" dirty="0" smtClean="0"/>
              <a:t> клиентах визуализации.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Программный контроль работы визуализации</a:t>
            </a:r>
            <a:endParaRPr lang="en-US" dirty="0"/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cxnSp>
        <p:nvCxnSpPr>
          <p:cNvPr id="16" name="Gerade Verbindung mit Pfeil 15"/>
          <p:cNvCxnSpPr/>
          <p:nvPr/>
        </p:nvCxnSpPr>
        <p:spPr>
          <a:xfrm flipH="1">
            <a:off x="4345124" y="5603073"/>
            <a:ext cx="2315108" cy="0"/>
          </a:xfrm>
          <a:prstGeom prst="straightConnector1">
            <a:avLst/>
          </a:prstGeom>
          <a:ln>
            <a:prstDash val="sysDot"/>
            <a:headEnd type="non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4788024" y="5733256"/>
            <a:ext cx="171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IMPLEMENTS</a:t>
            </a:r>
            <a:endParaRPr lang="en-US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2843808" y="2564904"/>
            <a:ext cx="1627246" cy="1039629"/>
          </a:xfrm>
          <a:prstGeom prst="roundRect">
            <a:avLst/>
          </a:prstGeom>
          <a:solidFill>
            <a:srgbClr val="C6C6C6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000000"/>
                </a:solidFill>
              </a:rPr>
              <a:t>ClientManager</a:t>
            </a: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2" name="Abgerundetes Rechteck 11"/>
          <p:cNvSpPr/>
          <p:nvPr/>
        </p:nvSpPr>
        <p:spPr>
          <a:xfrm>
            <a:off x="6780693" y="4966068"/>
            <a:ext cx="1976155" cy="85302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rgbClr val="000000"/>
                </a:solidFill>
              </a:rPr>
              <a:t>ClientManagerListener</a:t>
            </a:r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13" name="Abgerundetes Rechteck 12"/>
          <p:cNvSpPr/>
          <p:nvPr/>
        </p:nvSpPr>
        <p:spPr>
          <a:xfrm>
            <a:off x="6772557" y="3841282"/>
            <a:ext cx="1976155" cy="85302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rgbClr val="000000"/>
                </a:solidFill>
              </a:rPr>
              <a:t>ClientManagerListener</a:t>
            </a:r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19" name="Abgerundetes Rechteck 18"/>
          <p:cNvSpPr/>
          <p:nvPr/>
        </p:nvSpPr>
        <p:spPr>
          <a:xfrm>
            <a:off x="6772557" y="2708920"/>
            <a:ext cx="1976155" cy="85302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rgbClr val="000000"/>
                </a:solidFill>
              </a:rPr>
              <a:t>ClientManagerListener</a:t>
            </a:r>
            <a:endParaRPr lang="en-US" sz="1200" b="1" dirty="0">
              <a:solidFill>
                <a:srgbClr val="000000"/>
              </a:solidFill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>
            <a:off x="4563816" y="2996952"/>
            <a:ext cx="2168424" cy="0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4471054" y="3135434"/>
            <a:ext cx="2301504" cy="0"/>
          </a:xfrm>
          <a:prstGeom prst="straightConnector1">
            <a:avLst/>
          </a:prstGeom>
          <a:ln w="76200">
            <a:solidFill>
              <a:srgbClr val="B2B2B2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>
            <a:off x="5629942" y="4247404"/>
            <a:ext cx="1150752" cy="0"/>
          </a:xfrm>
          <a:prstGeom prst="straightConnector1">
            <a:avLst/>
          </a:prstGeom>
          <a:ln w="76200">
            <a:solidFill>
              <a:srgbClr val="B2B2B2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5629942" y="5398310"/>
            <a:ext cx="1150752" cy="0"/>
          </a:xfrm>
          <a:prstGeom prst="straightConnector1">
            <a:avLst/>
          </a:prstGeom>
          <a:ln w="76200">
            <a:solidFill>
              <a:srgbClr val="B2B2B2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/>
          <p:nvPr/>
        </p:nvCxnSpPr>
        <p:spPr>
          <a:xfrm>
            <a:off x="5621806" y="3135434"/>
            <a:ext cx="14042" cy="2296867"/>
          </a:xfrm>
          <a:prstGeom prst="straightConnector1">
            <a:avLst/>
          </a:prstGeom>
          <a:ln w="76200">
            <a:solidFill>
              <a:srgbClr val="B2B2B2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Gerade Verbindung mit Pfeil 28"/>
          <p:cNvCxnSpPr/>
          <p:nvPr/>
        </p:nvCxnSpPr>
        <p:spPr>
          <a:xfrm>
            <a:off x="5629942" y="4149080"/>
            <a:ext cx="1084212" cy="0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>
            <a:off x="5648028" y="5301208"/>
            <a:ext cx="1084212" cy="0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2" name="Gerade Verbindung mit Pfeil 31"/>
          <p:cNvCxnSpPr/>
          <p:nvPr/>
        </p:nvCxnSpPr>
        <p:spPr>
          <a:xfrm>
            <a:off x="5629942" y="2996952"/>
            <a:ext cx="18086" cy="2304256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70"/>
          <a:stretch/>
        </p:blipFill>
        <p:spPr bwMode="auto">
          <a:xfrm>
            <a:off x="1502860" y="5157192"/>
            <a:ext cx="2581560" cy="960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386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Структура интерфейса</a:t>
            </a:r>
            <a:r>
              <a:rPr lang="en-US" b="1" dirty="0" smtClean="0"/>
              <a:t> </a:t>
            </a:r>
            <a:r>
              <a:rPr lang="en-US" b="1" dirty="0" err="1" smtClean="0"/>
              <a:t>IClientManagerListener</a:t>
            </a:r>
            <a:endParaRPr lang="en-US" b="1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Программный контроль работы визуализации</a:t>
            </a:r>
            <a:endParaRPr lang="en-US" dirty="0"/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65104"/>
            <a:ext cx="8640960" cy="13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63194"/>
            <a:ext cx="8640960" cy="1141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115616" y="5879013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</a:rPr>
              <a:t>Эта переменная позволяет получить данные о текущем клиенте визуализации. 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43608" y="5324685"/>
            <a:ext cx="9361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/>
          <p:nvPr/>
        </p:nvCxnSpPr>
        <p:spPr>
          <a:xfrm>
            <a:off x="1619672" y="5324685"/>
            <a:ext cx="0" cy="552587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70"/>
          <a:stretch/>
        </p:blipFill>
        <p:spPr bwMode="auto">
          <a:xfrm>
            <a:off x="6588223" y="1196752"/>
            <a:ext cx="2508605" cy="93294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035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251520" y="1629346"/>
            <a:ext cx="8712967" cy="4679975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/>
              <a:t>VisuStructClientData</a:t>
            </a:r>
            <a:r>
              <a:rPr lang="en-US" b="1" dirty="0"/>
              <a:t> </a:t>
            </a:r>
            <a:r>
              <a:rPr lang="ru-RU" b="1" dirty="0"/>
              <a:t>содержит информацию</a:t>
            </a:r>
            <a:r>
              <a:rPr lang="en-US" b="1" dirty="0"/>
              <a:t> </a:t>
            </a:r>
            <a:r>
              <a:rPr lang="ru-RU" b="1" dirty="0"/>
              <a:t>о подключенном клиенте</a:t>
            </a:r>
            <a:endParaRPr lang="en-US" b="1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216000" lvl="1">
              <a:spcBef>
                <a:spcPts val="600"/>
              </a:spcBef>
              <a:buClr>
                <a:srgbClr val="E3000F"/>
              </a:buClr>
            </a:pPr>
            <a:r>
              <a:rPr lang="en-US" dirty="0" err="1" smtClean="0"/>
              <a:t>pClientData</a:t>
            </a:r>
            <a:r>
              <a:rPr lang="en-US" dirty="0" smtClean="0"/>
              <a:t>^.</a:t>
            </a:r>
            <a:r>
              <a:rPr lang="en-US" dirty="0" err="1" smtClean="0"/>
              <a:t>GlobalData.CurrentUserName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содержит имя пользователя при условии реализованного управления пользователями.</a:t>
            </a:r>
            <a:endParaRPr lang="en-US" dirty="0" smtClean="0"/>
          </a:p>
          <a:p>
            <a:pPr marL="216000" lvl="1">
              <a:spcBef>
                <a:spcPts val="600"/>
              </a:spcBef>
              <a:buClr>
                <a:srgbClr val="E3000F"/>
              </a:buClr>
            </a:pPr>
            <a:r>
              <a:rPr lang="en-US" dirty="0" err="1" smtClean="0"/>
              <a:t>pClientData</a:t>
            </a:r>
            <a:r>
              <a:rPr lang="en-US" dirty="0" smtClean="0"/>
              <a:t>^.</a:t>
            </a:r>
            <a:r>
              <a:rPr lang="en-US" dirty="0" err="1" smtClean="0"/>
              <a:t>GlobalData.GlobalClientID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равна глобальной переменной</a:t>
            </a:r>
            <a:r>
              <a:rPr lang="en-US" dirty="0" smtClean="0"/>
              <a:t> „CURRENTCLIENTID“.</a:t>
            </a:r>
          </a:p>
          <a:p>
            <a:pPr marL="216000" lvl="1">
              <a:spcBef>
                <a:spcPts val="600"/>
              </a:spcBef>
              <a:buClr>
                <a:srgbClr val="E3000F"/>
              </a:buClr>
            </a:pPr>
            <a:r>
              <a:rPr lang="en-US" dirty="0" err="1" smtClean="0"/>
              <a:t>pClientData</a:t>
            </a:r>
            <a:r>
              <a:rPr lang="en-US" dirty="0" smtClean="0"/>
              <a:t>^.</a:t>
            </a:r>
            <a:r>
              <a:rPr lang="en-US" dirty="0" err="1" smtClean="0"/>
              <a:t>GlobalData.ClientType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характеризует тип визуализации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ProgrammingSystem</a:t>
            </a:r>
            <a:r>
              <a:rPr lang="en-US" dirty="0" smtClean="0"/>
              <a:t>, </a:t>
            </a:r>
            <a:r>
              <a:rPr lang="en-US" dirty="0" err="1" smtClean="0"/>
              <a:t>TargetVisualization</a:t>
            </a:r>
            <a:r>
              <a:rPr lang="en-US" dirty="0" smtClean="0"/>
              <a:t>, </a:t>
            </a:r>
            <a:r>
              <a:rPr lang="en-US" dirty="0" err="1" smtClean="0"/>
              <a:t>WebVisualization</a:t>
            </a:r>
            <a:r>
              <a:rPr lang="en-US" dirty="0" smtClean="0"/>
              <a:t>, ...).</a:t>
            </a:r>
          </a:p>
          <a:p>
            <a:pPr lvl="1">
              <a:spcBef>
                <a:spcPts val="600"/>
              </a:spcBef>
            </a:pPr>
            <a:endParaRPr lang="en-US" dirty="0" smtClean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Программный контроль работы визуализации</a:t>
            </a:r>
            <a:endParaRPr lang="en-US" dirty="0"/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38649"/>
            <a:ext cx="8640960" cy="13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Gerade Verbindung 6"/>
          <p:cNvCxnSpPr/>
          <p:nvPr/>
        </p:nvCxnSpPr>
        <p:spPr>
          <a:xfrm>
            <a:off x="3059832" y="3321568"/>
            <a:ext cx="165618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/>
          <p:nvPr/>
        </p:nvCxnSpPr>
        <p:spPr>
          <a:xfrm>
            <a:off x="3707904" y="3356992"/>
            <a:ext cx="0" cy="552587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427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err="1" smtClean="0"/>
              <a:t>VisuStructClientData</a:t>
            </a:r>
            <a:r>
              <a:rPr lang="en-US" b="1" dirty="0" smtClean="0"/>
              <a:t> </a:t>
            </a:r>
            <a:r>
              <a:rPr lang="ru-RU" b="1" dirty="0" smtClean="0"/>
              <a:t>содержит информацию</a:t>
            </a:r>
            <a:r>
              <a:rPr lang="en-US" b="1" dirty="0" smtClean="0"/>
              <a:t> </a:t>
            </a:r>
            <a:r>
              <a:rPr lang="ru-RU" b="1" dirty="0" smtClean="0"/>
              <a:t>о подключенном клиенте</a:t>
            </a:r>
            <a:endParaRPr lang="en-US" b="1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216000" lvl="1">
              <a:spcBef>
                <a:spcPts val="600"/>
              </a:spcBef>
              <a:buClr>
                <a:srgbClr val="E3000F"/>
              </a:buClr>
            </a:pPr>
            <a:r>
              <a:rPr lang="en-US" dirty="0" err="1" smtClean="0"/>
              <a:t>pClientData</a:t>
            </a:r>
            <a:r>
              <a:rPr lang="en-US" dirty="0" smtClean="0"/>
              <a:t>^.</a:t>
            </a:r>
            <a:r>
              <a:rPr lang="en-US" dirty="0" err="1" smtClean="0"/>
              <a:t>rClientRect.ptBottomRight.iX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содержит информацию о ширине окна клиента визуализации в пикселях</a:t>
            </a:r>
            <a:endParaRPr lang="en-US" dirty="0" smtClean="0"/>
          </a:p>
          <a:p>
            <a:pPr marL="216000" lvl="1">
              <a:spcBef>
                <a:spcPts val="600"/>
              </a:spcBef>
              <a:buClr>
                <a:srgbClr val="E3000F"/>
              </a:buClr>
            </a:pPr>
            <a:r>
              <a:rPr lang="en-US" dirty="0" err="1" smtClean="0"/>
              <a:t>pClientData</a:t>
            </a:r>
            <a:r>
              <a:rPr lang="en-US" dirty="0" smtClean="0"/>
              <a:t>^. </a:t>
            </a:r>
            <a:r>
              <a:rPr lang="en-US" dirty="0" err="1" smtClean="0"/>
              <a:t>rClientRect.ptBottomRight.iY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/>
              <a:t>содержит информацию о </a:t>
            </a:r>
            <a:r>
              <a:rPr lang="ru-RU" dirty="0" smtClean="0"/>
              <a:t>высоте окна </a:t>
            </a:r>
            <a:r>
              <a:rPr lang="ru-RU" dirty="0"/>
              <a:t>клиента визуализации в </a:t>
            </a:r>
            <a:r>
              <a:rPr lang="ru-RU" dirty="0" smtClean="0"/>
              <a:t>пикселях</a:t>
            </a:r>
            <a:endParaRPr lang="en-US" dirty="0" smtClean="0"/>
          </a:p>
          <a:p>
            <a:pPr marL="216000" lvl="1">
              <a:spcBef>
                <a:spcPts val="600"/>
              </a:spcBef>
              <a:buClr>
                <a:srgbClr val="E3000F"/>
              </a:buClr>
            </a:pPr>
            <a:r>
              <a:rPr lang="ru-RU" dirty="0" smtClean="0"/>
              <a:t>В случае, если клиент использует </a:t>
            </a:r>
            <a:r>
              <a:rPr lang="en-US" dirty="0" smtClean="0"/>
              <a:t>Web-</a:t>
            </a:r>
            <a:r>
              <a:rPr lang="ru-RU" dirty="0" smtClean="0"/>
              <a:t>визуализацию, вы можете определить его </a:t>
            </a:r>
            <a:r>
              <a:rPr lang="en-US" dirty="0" smtClean="0"/>
              <a:t>IP </a:t>
            </a:r>
            <a:r>
              <a:rPr lang="ru-RU" dirty="0" smtClean="0"/>
              <a:t>адрес с помощью функционального блока </a:t>
            </a:r>
            <a:r>
              <a:rPr lang="en-US" dirty="0" err="1" smtClean="0"/>
              <a:t>VisuElems.VisuFbClientTagDataHelper</a:t>
            </a:r>
            <a:r>
              <a:rPr lang="en-US" dirty="0" smtClean="0"/>
              <a:t>.</a:t>
            </a:r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Программный контроль работы визуализации</a:t>
            </a:r>
            <a:endParaRPr lang="en-US" dirty="0"/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38649"/>
            <a:ext cx="8640960" cy="13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Gerade Verbindung 9"/>
          <p:cNvCxnSpPr/>
          <p:nvPr/>
        </p:nvCxnSpPr>
        <p:spPr>
          <a:xfrm>
            <a:off x="3059832" y="3321568"/>
            <a:ext cx="165618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3707904" y="3356992"/>
            <a:ext cx="0" cy="552587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62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platzhalter 15"/>
          <p:cNvSpPr>
            <a:spLocks noGrp="1"/>
          </p:cNvSpPr>
          <p:nvPr>
            <p:ph type="body" sz="quarter" idx="14"/>
          </p:nvPr>
        </p:nvSpPr>
        <p:spPr>
          <a:xfrm>
            <a:off x="251520" y="1629346"/>
            <a:ext cx="8712967" cy="467997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С помощью интерфейса </a:t>
            </a:r>
            <a:r>
              <a:rPr lang="en-US" b="1" dirty="0" smtClean="0"/>
              <a:t>IClientManagerListener2 </a:t>
            </a:r>
            <a:r>
              <a:rPr lang="ru-RU" b="1" dirty="0" smtClean="0"/>
              <a:t>вы можете определить стартовую визуализацию</a:t>
            </a:r>
            <a:endParaRPr lang="en-US" b="1" dirty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Программный контроль работы визуализации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70"/>
          <a:stretch/>
        </p:blipFill>
        <p:spPr bwMode="auto">
          <a:xfrm>
            <a:off x="7020272" y="2581257"/>
            <a:ext cx="1584175" cy="589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37"/>
          <a:stretch/>
        </p:blipFill>
        <p:spPr bwMode="auto">
          <a:xfrm>
            <a:off x="7020272" y="4044901"/>
            <a:ext cx="1584176" cy="39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23" b="12201"/>
          <a:stretch/>
        </p:blipFill>
        <p:spPr bwMode="auto">
          <a:xfrm>
            <a:off x="827584" y="2491125"/>
            <a:ext cx="2072450" cy="122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Gerade Verbindung mit Pfeil 10"/>
          <p:cNvCxnSpPr/>
          <p:nvPr/>
        </p:nvCxnSpPr>
        <p:spPr>
          <a:xfrm flipV="1">
            <a:off x="7795094" y="3241751"/>
            <a:ext cx="0" cy="669558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7812360" y="363147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EXTENDS</a:t>
            </a:r>
            <a:endParaRPr lang="en-US" sz="1600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08" b="60971"/>
          <a:stretch/>
        </p:blipFill>
        <p:spPr bwMode="auto">
          <a:xfrm>
            <a:off x="251520" y="4941168"/>
            <a:ext cx="8189363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Abgerundetes Rechteck 26"/>
          <p:cNvSpPr/>
          <p:nvPr/>
        </p:nvSpPr>
        <p:spPr>
          <a:xfrm>
            <a:off x="3923927" y="2571448"/>
            <a:ext cx="1990673" cy="92482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rgbClr val="000000"/>
                </a:solidFill>
              </a:rPr>
              <a:t>ClientManagerListener</a:t>
            </a:r>
            <a:endParaRPr lang="en-US" sz="1200" b="1" dirty="0">
              <a:solidFill>
                <a:srgbClr val="000000"/>
              </a:solidFill>
            </a:endParaRPr>
          </a:p>
        </p:txBody>
      </p:sp>
      <p:cxnSp>
        <p:nvCxnSpPr>
          <p:cNvPr id="29" name="Gerade Verbindung mit Pfeil 28"/>
          <p:cNvCxnSpPr/>
          <p:nvPr/>
        </p:nvCxnSpPr>
        <p:spPr>
          <a:xfrm flipH="1">
            <a:off x="2771800" y="2753932"/>
            <a:ext cx="1080120" cy="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>
            <a:off x="5914601" y="3599619"/>
            <a:ext cx="961655" cy="445282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5033098" y="3800753"/>
            <a:ext cx="17630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IMPLEMENTS</a:t>
            </a:r>
            <a:endParaRPr lang="en-US" sz="1600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7" name="Gerade Verbindung 36"/>
          <p:cNvCxnSpPr/>
          <p:nvPr/>
        </p:nvCxnSpPr>
        <p:spPr>
          <a:xfrm>
            <a:off x="2070036" y="4509120"/>
            <a:ext cx="64624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/>
          <p:nvPr/>
        </p:nvCxnSpPr>
        <p:spPr>
          <a:xfrm>
            <a:off x="2070036" y="4509120"/>
            <a:ext cx="0" cy="792088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766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platzhalter 1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Использование глобального</a:t>
            </a:r>
            <a:r>
              <a:rPr lang="en-US" b="1" dirty="0" smtClean="0"/>
              <a:t> </a:t>
            </a:r>
            <a:r>
              <a:rPr lang="en-US" b="1" dirty="0" err="1" smtClean="0"/>
              <a:t>VisuManager</a:t>
            </a:r>
            <a:r>
              <a:rPr lang="en-US" b="1" dirty="0" smtClean="0"/>
              <a:t> </a:t>
            </a:r>
            <a:r>
              <a:rPr lang="ru-RU" b="1" dirty="0" smtClean="0"/>
              <a:t>для предопределения визуализации</a:t>
            </a:r>
            <a:endParaRPr lang="en-US" b="1" dirty="0" smtClean="0"/>
          </a:p>
          <a:p>
            <a:pPr marL="216000" lvl="1" indent="0">
              <a:spcBef>
                <a:spcPts val="600"/>
              </a:spcBef>
              <a:buNone/>
            </a:pPr>
            <a:r>
              <a:rPr lang="ru-RU" dirty="0" smtClean="0"/>
              <a:t>Метод </a:t>
            </a:r>
            <a:r>
              <a:rPr lang="en-US" i="1" dirty="0" err="1" smtClean="0"/>
              <a:t>SetMainVisu</a:t>
            </a:r>
            <a:r>
              <a:rPr lang="en-US" dirty="0" smtClean="0"/>
              <a:t>  </a:t>
            </a:r>
            <a:r>
              <a:rPr lang="ru-RU" dirty="0" smtClean="0"/>
              <a:t>позволяет установить визуализацию для определенного клиента</a:t>
            </a:r>
            <a:endParaRPr lang="en-US" dirty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Программный контроль работы визуализации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1" r="17508" b="60971"/>
          <a:stretch/>
        </p:blipFill>
        <p:spPr bwMode="auto">
          <a:xfrm>
            <a:off x="415085" y="3226271"/>
            <a:ext cx="8189363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feld 18"/>
          <p:cNvSpPr txBox="1"/>
          <p:nvPr/>
        </p:nvSpPr>
        <p:spPr>
          <a:xfrm>
            <a:off x="611560" y="5017179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VisuElems.g_VisuManager.SetMainVisu</a:t>
            </a:r>
            <a:r>
              <a:rPr lang="en-US" dirty="0" smtClean="0">
                <a:solidFill>
                  <a:srgbClr val="000000"/>
                </a:solidFill>
              </a:rPr>
              <a:t>(</a:t>
            </a:r>
            <a:r>
              <a:rPr lang="en-US" i="1" dirty="0" err="1" smtClean="0">
                <a:solidFill>
                  <a:srgbClr val="000000"/>
                </a:solidFill>
              </a:rPr>
              <a:t>pClientData</a:t>
            </a:r>
            <a:r>
              <a:rPr lang="en-US" i="1" dirty="0" smtClean="0">
                <a:solidFill>
                  <a:srgbClr val="000000"/>
                </a:solidFill>
              </a:rPr>
              <a:t>, </a:t>
            </a:r>
            <a:r>
              <a:rPr lang="en-US" i="1" dirty="0" err="1" smtClean="0">
                <a:solidFill>
                  <a:srgbClr val="000000"/>
                </a:solidFill>
              </a:rPr>
              <a:t>stVisu</a:t>
            </a:r>
            <a:r>
              <a:rPr lang="en-US" dirty="0" smtClean="0">
                <a:solidFill>
                  <a:srgbClr val="000000"/>
                </a:solidFill>
              </a:rPr>
              <a:t>);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>
            <a:off x="5292080" y="3946351"/>
            <a:ext cx="0" cy="1116124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flipV="1">
            <a:off x="6444208" y="5324796"/>
            <a:ext cx="0" cy="287287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5004048" y="5667925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Строковое название визуализации, которую необходимо выдать клиенту</a:t>
            </a:r>
            <a:endParaRPr lang="en-US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5362334" y="4365913"/>
            <a:ext cx="2412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VisuClient</a:t>
            </a:r>
            <a:endParaRPr lang="en-US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611560" y="5468440"/>
            <a:ext cx="2880320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77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9197"/>
          <a:stretch/>
        </p:blipFill>
        <p:spPr bwMode="auto">
          <a:xfrm>
            <a:off x="539552" y="1941545"/>
            <a:ext cx="1889979" cy="19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platzhalter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Пример использования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40015" y="4327124"/>
            <a:ext cx="970112" cy="719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607" y="4327124"/>
            <a:ext cx="350633" cy="5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31703" y="4366049"/>
            <a:ext cx="797828" cy="53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71863" y="4366049"/>
            <a:ext cx="535618" cy="80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Gerade Verbindung mit Pfeil 9"/>
          <p:cNvCxnSpPr/>
          <p:nvPr/>
        </p:nvCxnSpPr>
        <p:spPr>
          <a:xfrm>
            <a:off x="942923" y="2636912"/>
            <a:ext cx="0" cy="1645117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942923" y="2636912"/>
            <a:ext cx="2056932" cy="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1971389" y="2780928"/>
            <a:ext cx="0" cy="150110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1971389" y="2780928"/>
            <a:ext cx="1028466" cy="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6176" y="4400015"/>
            <a:ext cx="2697024" cy="594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47790" y="4955408"/>
            <a:ext cx="2921025" cy="770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0" t="41984"/>
          <a:stretch/>
        </p:blipFill>
        <p:spPr bwMode="auto">
          <a:xfrm>
            <a:off x="3043356" y="2044372"/>
            <a:ext cx="3697437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4"/>
          <p:cNvSpPr/>
          <p:nvPr/>
        </p:nvSpPr>
        <p:spPr>
          <a:xfrm>
            <a:off x="2480163" y="2060848"/>
            <a:ext cx="122774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Gerade Verbindung 12"/>
          <p:cNvCxnSpPr/>
          <p:nvPr/>
        </p:nvCxnSpPr>
        <p:spPr>
          <a:xfrm>
            <a:off x="2267744" y="2451651"/>
            <a:ext cx="2232248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0272" y="3321119"/>
            <a:ext cx="1879353" cy="688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Gerade Verbindung mit Pfeil 18"/>
          <p:cNvCxnSpPr/>
          <p:nvPr/>
        </p:nvCxnSpPr>
        <p:spPr>
          <a:xfrm>
            <a:off x="3346895" y="3140968"/>
            <a:ext cx="0" cy="114106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212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ru-RU" dirty="0" smtClean="0"/>
              <a:t>Введение в визуализацию</a:t>
            </a:r>
            <a:r>
              <a:rPr lang="en-US" dirty="0" smtClean="0"/>
              <a:t> CODESYS</a:t>
            </a:r>
            <a:endParaRPr lang="en-US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ru-RU" dirty="0" smtClean="0"/>
              <a:t>Адаптивный дизайн</a:t>
            </a:r>
            <a:endParaRPr lang="en-US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ru-RU" dirty="0"/>
              <a:t>Советы по системе навигации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43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6135857" cy="19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9197"/>
          <a:stretch/>
        </p:blipFill>
        <p:spPr bwMode="auto">
          <a:xfrm>
            <a:off x="683568" y="2708920"/>
            <a:ext cx="1889979" cy="19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platzhalter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Пример использования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84031" y="5119212"/>
            <a:ext cx="970112" cy="719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1623" y="5119212"/>
            <a:ext cx="350633" cy="5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75719" y="5158137"/>
            <a:ext cx="797828" cy="53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15879" y="5158137"/>
            <a:ext cx="535618" cy="80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Gerade Verbindung mit Pfeil 9"/>
          <p:cNvCxnSpPr/>
          <p:nvPr/>
        </p:nvCxnSpPr>
        <p:spPr>
          <a:xfrm>
            <a:off x="1086939" y="4077072"/>
            <a:ext cx="0" cy="997045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1086939" y="4077072"/>
            <a:ext cx="2056932" cy="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2115405" y="4216458"/>
            <a:ext cx="0" cy="857659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115405" y="4216458"/>
            <a:ext cx="1028466" cy="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/>
          <p:nvPr/>
        </p:nvCxnSpPr>
        <p:spPr>
          <a:xfrm>
            <a:off x="3490911" y="4437112"/>
            <a:ext cx="0" cy="637005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2319" y="4125746"/>
            <a:ext cx="1400175" cy="513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192" y="5014440"/>
            <a:ext cx="2697024" cy="594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eck 3"/>
          <p:cNvSpPr/>
          <p:nvPr/>
        </p:nvSpPr>
        <p:spPr>
          <a:xfrm>
            <a:off x="3432175" y="2852936"/>
            <a:ext cx="3300065" cy="657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6" r="1" b="58689"/>
          <a:stretch/>
        </p:blipFill>
        <p:spPr bwMode="auto">
          <a:xfrm>
            <a:off x="3432175" y="2708920"/>
            <a:ext cx="3387249" cy="80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207" y="1002857"/>
            <a:ext cx="3796676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Gerade Verbindung mit Pfeil 21"/>
          <p:cNvCxnSpPr/>
          <p:nvPr/>
        </p:nvCxnSpPr>
        <p:spPr>
          <a:xfrm flipV="1">
            <a:off x="7402506" y="2708920"/>
            <a:ext cx="0" cy="648072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6732240" y="3356992"/>
            <a:ext cx="670266" cy="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1806" y="5569833"/>
            <a:ext cx="2921025" cy="770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222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Одинаковая структура навигации на всех клиентах визуализации</a:t>
            </a:r>
            <a:endParaRPr lang="en-US" dirty="0" smtClean="0"/>
          </a:p>
          <a:p>
            <a:r>
              <a:rPr lang="ru-RU" dirty="0" smtClean="0"/>
              <a:t>С адаптацией всех страниц визуализации для разных устройств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Могут использоваться разные концепты управления</a:t>
            </a:r>
            <a:endParaRPr lang="en-US" dirty="0" smtClean="0"/>
          </a:p>
          <a:p>
            <a:r>
              <a:rPr lang="ru-RU" dirty="0" smtClean="0"/>
              <a:t>Простота модификации навигации и добавления новых страниц</a:t>
            </a:r>
            <a:endParaRPr lang="en-US" dirty="0"/>
          </a:p>
        </p:txBody>
      </p:sp>
      <p:sp>
        <p:nvSpPr>
          <p:cNvPr id="8" name="Untertitel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Требования к системе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Советы по системе навигации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2" y="3284985"/>
            <a:ext cx="1593825" cy="118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239" y="3284984"/>
            <a:ext cx="576065" cy="94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47864" y="3284985"/>
            <a:ext cx="1310774" cy="878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76194" y="3284985"/>
            <a:ext cx="879982" cy="132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355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Каждый прямоугольник определяет страницу визуализации</a:t>
            </a:r>
            <a:endParaRPr lang="en-US" dirty="0" smtClean="0"/>
          </a:p>
          <a:p>
            <a:r>
              <a:rPr lang="ru-RU" dirty="0" smtClean="0"/>
              <a:t>Навигация следует по древовидной структуре</a:t>
            </a:r>
            <a:endParaRPr lang="en-US" dirty="0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Требования к системе</a:t>
            </a:r>
            <a:endParaRPr lang="en-US" dirty="0"/>
          </a:p>
          <a:p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Советы по системе навигации</a:t>
            </a:r>
            <a:endParaRPr lang="en-US" dirty="0"/>
          </a:p>
        </p:txBody>
      </p:sp>
      <p:graphicFrame>
        <p:nvGraphicFramePr>
          <p:cNvPr id="4" name="Diagramm 3"/>
          <p:cNvGraphicFramePr/>
          <p:nvPr>
            <p:extLst>
              <p:ext uri="{D42A27DB-BD31-4B8C-83A1-F6EECF244321}">
                <p14:modId xmlns:p14="http://schemas.microsoft.com/office/powerpoint/2010/main" val="4222611304"/>
              </p:ext>
            </p:extLst>
          </p:nvPr>
        </p:nvGraphicFramePr>
        <p:xfrm>
          <a:off x="720514" y="2683094"/>
          <a:ext cx="7920880" cy="3867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33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PACD2~1.ROH\AppData\Local\Temp\SNAGHTML55d0c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212976"/>
            <a:ext cx="972603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>
          <a:xfrm>
            <a:off x="251521" y="1484784"/>
            <a:ext cx="8497192" cy="4679975"/>
          </a:xfrm>
        </p:spPr>
        <p:txBody>
          <a:bodyPr/>
          <a:lstStyle/>
          <a:p>
            <a:r>
              <a:rPr lang="ru-RU" dirty="0" smtClean="0"/>
              <a:t>Создаем древовидную структуру</a:t>
            </a:r>
            <a:br>
              <a:rPr lang="ru-RU" dirty="0" smtClean="0"/>
            </a:br>
            <a:r>
              <a:rPr lang="ru-RU" dirty="0" smtClean="0"/>
              <a:t>навигации</a:t>
            </a:r>
            <a:r>
              <a:rPr lang="en-US" dirty="0" smtClean="0"/>
              <a:t> </a:t>
            </a:r>
            <a:r>
              <a:rPr lang="ru-RU" dirty="0" smtClean="0"/>
              <a:t>в виде </a:t>
            </a:r>
            <a:r>
              <a:rPr lang="en-US" dirty="0" smtClean="0"/>
              <a:t>CFC</a:t>
            </a:r>
          </a:p>
          <a:p>
            <a:r>
              <a:rPr lang="ru-RU" dirty="0" smtClean="0"/>
              <a:t>Быстрая интеграция новых страниц</a:t>
            </a:r>
            <a:endParaRPr lang="en-US" dirty="0" smtClean="0"/>
          </a:p>
          <a:p>
            <a:r>
              <a:rPr lang="ru-RU" dirty="0" smtClean="0"/>
              <a:t>Простота модификации структуры</a:t>
            </a:r>
            <a:endParaRPr lang="en-US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Вариант реализации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Советы по системе навигации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5869" y="1395414"/>
            <a:ext cx="3178263" cy="149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63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Каждая стартовая страница различных клиентов содержит фрейм.</a:t>
            </a:r>
            <a:endParaRPr lang="en-US" dirty="0" smtClean="0"/>
          </a:p>
          <a:p>
            <a:r>
              <a:rPr lang="ru-RU" dirty="0" smtClean="0"/>
              <a:t>Этот фрейм включает все страницы навигационной структуры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>
              <a:spcBef>
                <a:spcPts val="1800"/>
              </a:spcBef>
            </a:pPr>
            <a:r>
              <a:rPr lang="ru-RU" dirty="0" smtClean="0"/>
              <a:t>Эти страницы создаются</a:t>
            </a:r>
            <a:r>
              <a:rPr lang="en-US" dirty="0" smtClean="0"/>
              <a:t>,</a:t>
            </a:r>
            <a:r>
              <a:rPr lang="ru-RU" dirty="0" smtClean="0"/>
              <a:t> исходя из разрешающей способности клиентского устройства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Вариант реализации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Советы по системе навигации</a:t>
            </a:r>
            <a:endParaRPr lang="en-US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4629" y="4953709"/>
            <a:ext cx="396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4629" y="4554115"/>
            <a:ext cx="1654325" cy="38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62167" y="4140662"/>
            <a:ext cx="423661" cy="395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2278" y="3742655"/>
            <a:ext cx="3373512" cy="37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2226" y="4141440"/>
            <a:ext cx="420836" cy="395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5305" y="4139433"/>
            <a:ext cx="2075936" cy="39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4737" y="4140662"/>
            <a:ext cx="420836" cy="395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15154" y="4554114"/>
            <a:ext cx="406087" cy="38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67984" y="4950962"/>
            <a:ext cx="396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85273" y="4950962"/>
            <a:ext cx="396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2562" y="4950962"/>
            <a:ext cx="396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2617962"/>
            <a:ext cx="1233317" cy="914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90331" y="2617961"/>
            <a:ext cx="445765" cy="728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71470" y="2617962"/>
            <a:ext cx="1014289" cy="6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63630" y="2617962"/>
            <a:ext cx="680938" cy="10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uppieren 6"/>
          <p:cNvGrpSpPr/>
          <p:nvPr/>
        </p:nvGrpSpPr>
        <p:grpSpPr>
          <a:xfrm>
            <a:off x="821383" y="2678722"/>
            <a:ext cx="1104745" cy="622184"/>
            <a:chOff x="1272667" y="2715434"/>
            <a:chExt cx="1427671" cy="804054"/>
          </a:xfrm>
        </p:grpSpPr>
        <p:sp>
          <p:nvSpPr>
            <p:cNvPr id="6" name="Rechteck 5"/>
            <p:cNvSpPr/>
            <p:nvPr/>
          </p:nvSpPr>
          <p:spPr>
            <a:xfrm>
              <a:off x="1272667" y="2715434"/>
              <a:ext cx="1427671" cy="8040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846" y="2772019"/>
              <a:ext cx="663379" cy="671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uppieren 7"/>
          <p:cNvGrpSpPr/>
          <p:nvPr/>
        </p:nvGrpSpPr>
        <p:grpSpPr>
          <a:xfrm>
            <a:off x="2481041" y="2689153"/>
            <a:ext cx="801266" cy="528440"/>
            <a:chOff x="3417456" y="2728914"/>
            <a:chExt cx="1035482" cy="682908"/>
          </a:xfrm>
        </p:grpSpPr>
        <p:sp>
          <p:nvSpPr>
            <p:cNvPr id="33" name="Rechteck 32"/>
            <p:cNvSpPr/>
            <p:nvPr/>
          </p:nvSpPr>
          <p:spPr>
            <a:xfrm>
              <a:off x="3417456" y="2728914"/>
              <a:ext cx="1035482" cy="6829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0070" y="2740045"/>
              <a:ext cx="663379" cy="671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uppieren 16"/>
          <p:cNvGrpSpPr/>
          <p:nvPr/>
        </p:nvGrpSpPr>
        <p:grpSpPr>
          <a:xfrm>
            <a:off x="3950404" y="2719548"/>
            <a:ext cx="520770" cy="800262"/>
            <a:chOff x="3950404" y="2719548"/>
            <a:chExt cx="520770" cy="800262"/>
          </a:xfrm>
        </p:grpSpPr>
        <p:sp>
          <p:nvSpPr>
            <p:cNvPr id="34" name="Rechteck 33"/>
            <p:cNvSpPr/>
            <p:nvPr/>
          </p:nvSpPr>
          <p:spPr>
            <a:xfrm>
              <a:off x="3952515" y="2719548"/>
              <a:ext cx="518659" cy="8002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0404" y="2838506"/>
              <a:ext cx="513329" cy="519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uppieren 13"/>
          <p:cNvGrpSpPr/>
          <p:nvPr/>
        </p:nvGrpSpPr>
        <p:grpSpPr>
          <a:xfrm>
            <a:off x="5034609" y="2689260"/>
            <a:ext cx="366726" cy="565212"/>
            <a:chOff x="5034609" y="2689260"/>
            <a:chExt cx="366726" cy="565212"/>
          </a:xfrm>
        </p:grpSpPr>
        <p:sp>
          <p:nvSpPr>
            <p:cNvPr id="35" name="Rechteck 34"/>
            <p:cNvSpPr/>
            <p:nvPr/>
          </p:nvSpPr>
          <p:spPr>
            <a:xfrm>
              <a:off x="5034609" y="2689260"/>
              <a:ext cx="366726" cy="5652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4174" y="2811242"/>
              <a:ext cx="338079" cy="342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7" name="Gruppieren 56"/>
          <p:cNvGrpSpPr/>
          <p:nvPr/>
        </p:nvGrpSpPr>
        <p:grpSpPr>
          <a:xfrm>
            <a:off x="1362885" y="3153601"/>
            <a:ext cx="4073211" cy="779455"/>
            <a:chOff x="1362885" y="3153601"/>
            <a:chExt cx="4073211" cy="994451"/>
          </a:xfrm>
        </p:grpSpPr>
        <p:cxnSp>
          <p:nvCxnSpPr>
            <p:cNvPr id="40" name="Gerade Verbindung mit Pfeil 39"/>
            <p:cNvCxnSpPr>
              <a:endCxn id="32" idx="2"/>
            </p:cNvCxnSpPr>
            <p:nvPr/>
          </p:nvCxnSpPr>
          <p:spPr>
            <a:xfrm flipH="1" flipV="1">
              <a:off x="5213214" y="3153601"/>
              <a:ext cx="4758" cy="994449"/>
            </a:xfrm>
            <a:prstGeom prst="straightConnector1">
              <a:avLst/>
            </a:prstGeom>
            <a:ln>
              <a:solidFill>
                <a:srgbClr val="636363"/>
              </a:solidFill>
              <a:headEnd type="none" w="med" len="med"/>
              <a:tailEnd type="triangle" w="med" len="med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2" name="Gerade Verbindung mit Pfeil 41"/>
            <p:cNvCxnSpPr>
              <a:endCxn id="31" idx="2"/>
            </p:cNvCxnSpPr>
            <p:nvPr/>
          </p:nvCxnSpPr>
          <p:spPr>
            <a:xfrm flipH="1" flipV="1">
              <a:off x="4207069" y="3358333"/>
              <a:ext cx="4775" cy="789719"/>
            </a:xfrm>
            <a:prstGeom prst="straightConnector1">
              <a:avLst/>
            </a:prstGeom>
            <a:ln>
              <a:solidFill>
                <a:srgbClr val="636363"/>
              </a:solidFill>
              <a:headEnd type="none" w="med" len="med"/>
              <a:tailEnd type="triangle" w="med" len="med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3" name="Gerade Verbindung mit Pfeil 42"/>
            <p:cNvCxnSpPr>
              <a:endCxn id="30" idx="2"/>
            </p:cNvCxnSpPr>
            <p:nvPr/>
          </p:nvCxnSpPr>
          <p:spPr>
            <a:xfrm flipV="1">
              <a:off x="2909966" y="3217593"/>
              <a:ext cx="1" cy="930458"/>
            </a:xfrm>
            <a:prstGeom prst="straightConnector1">
              <a:avLst/>
            </a:prstGeom>
            <a:ln>
              <a:solidFill>
                <a:srgbClr val="636363"/>
              </a:solidFill>
              <a:headEnd type="none" w="med" len="med"/>
              <a:tailEnd type="triangle" w="med" len="med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4" name="Gerade Verbindung mit Pfeil 43"/>
            <p:cNvCxnSpPr>
              <a:endCxn id="29" idx="2"/>
            </p:cNvCxnSpPr>
            <p:nvPr/>
          </p:nvCxnSpPr>
          <p:spPr>
            <a:xfrm flipV="1">
              <a:off x="1362885" y="3242335"/>
              <a:ext cx="9349" cy="905716"/>
            </a:xfrm>
            <a:prstGeom prst="straightConnector1">
              <a:avLst/>
            </a:prstGeom>
            <a:ln>
              <a:solidFill>
                <a:srgbClr val="636363"/>
              </a:solidFill>
              <a:headEnd type="none" w="med" len="med"/>
              <a:tailEnd type="triangle" w="med" len="med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5" name="Gerade Verbindung mit Pfeil 44"/>
            <p:cNvCxnSpPr/>
            <p:nvPr/>
          </p:nvCxnSpPr>
          <p:spPr>
            <a:xfrm flipH="1">
              <a:off x="1362886" y="4148050"/>
              <a:ext cx="4073210" cy="1"/>
            </a:xfrm>
            <a:prstGeom prst="straightConnector1">
              <a:avLst/>
            </a:prstGeom>
            <a:ln>
              <a:solidFill>
                <a:srgbClr val="636363"/>
              </a:solidFill>
              <a:headEnd type="none" w="med" len="med"/>
              <a:tailEnd type="none" w="med" len="med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2540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Выбор страницы осуществляется посредством параметра </a:t>
            </a:r>
            <a:r>
              <a:rPr lang="en-US" dirty="0" smtClean="0"/>
              <a:t>„Switch Frame Variable“ </a:t>
            </a:r>
          </a:p>
          <a:p>
            <a:r>
              <a:rPr lang="ru-RU" dirty="0" smtClean="0"/>
              <a:t>Реализация </a:t>
            </a:r>
            <a:r>
              <a:rPr lang="ru-RU" dirty="0"/>
              <a:t>навигации в виде плоского списка или в виде древовидной </a:t>
            </a:r>
            <a:r>
              <a:rPr lang="ru-RU" dirty="0" smtClean="0"/>
              <a:t>структуры</a:t>
            </a:r>
          </a:p>
          <a:p>
            <a:r>
              <a:rPr lang="ru-RU" dirty="0" smtClean="0"/>
              <a:t>Переменная </a:t>
            </a:r>
            <a:r>
              <a:rPr lang="en-US" dirty="0" err="1" smtClean="0"/>
              <a:t>udiID</a:t>
            </a:r>
            <a:r>
              <a:rPr lang="en-US" dirty="0" smtClean="0"/>
              <a:t> </a:t>
            </a:r>
            <a:r>
              <a:rPr lang="ru-RU" dirty="0" smtClean="0"/>
              <a:t>определяет номер страницы внутри фрейма</a:t>
            </a:r>
            <a:r>
              <a:rPr lang="en-US" dirty="0" smtClean="0"/>
              <a:t>.</a:t>
            </a:r>
          </a:p>
        </p:txBody>
      </p:sp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Вариант реализации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Советы по системе навигации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76836"/>
            <a:ext cx="5038725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41746"/>
            <a:ext cx="1232402" cy="124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62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Для каждого </a:t>
            </a:r>
            <a:r>
              <a:rPr lang="ru-RU" b="1" dirty="0"/>
              <a:t>клиента страница визуализации должна </a:t>
            </a:r>
            <a:r>
              <a:rPr lang="ru-RU" b="1" dirty="0" smtClean="0"/>
              <a:t>быть уникально определена</a:t>
            </a:r>
            <a:r>
              <a:rPr lang="en-US" b="1" dirty="0" smtClean="0"/>
              <a:t>.</a:t>
            </a: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Вариант реализации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Советы по системе навигации</a:t>
            </a:r>
            <a:endParaRPr lang="en-US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2564904"/>
            <a:ext cx="7200800" cy="3350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Gerade Verbindung 27"/>
          <p:cNvCxnSpPr/>
          <p:nvPr/>
        </p:nvCxnSpPr>
        <p:spPr>
          <a:xfrm>
            <a:off x="6249390" y="5517232"/>
            <a:ext cx="936104" cy="1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124744"/>
            <a:ext cx="568863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4" name="Gerade Verbindung mit Pfeil 33"/>
          <p:cNvCxnSpPr/>
          <p:nvPr/>
        </p:nvCxnSpPr>
        <p:spPr>
          <a:xfrm>
            <a:off x="539552" y="5445224"/>
            <a:ext cx="504056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7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Максимальное количество клиентов визуализации определяется в</a:t>
            </a:r>
            <a:r>
              <a:rPr lang="en-US" b="1" dirty="0" smtClean="0"/>
              <a:t> </a:t>
            </a:r>
            <a:r>
              <a:rPr lang="en-US" b="1" dirty="0" err="1" smtClean="0"/>
              <a:t>VisuManager</a:t>
            </a:r>
            <a:r>
              <a:rPr lang="en-US" b="1" dirty="0" smtClean="0"/>
              <a:t>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Советы по системе навигации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055" y="1832992"/>
            <a:ext cx="5301267" cy="3468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91048" y="5426682"/>
            <a:ext cx="5176291" cy="678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Gerade Verbindung mit Pfeil 10"/>
          <p:cNvCxnSpPr/>
          <p:nvPr/>
        </p:nvCxnSpPr>
        <p:spPr>
          <a:xfrm>
            <a:off x="5076056" y="4383308"/>
            <a:ext cx="0" cy="841595"/>
          </a:xfrm>
          <a:prstGeom prst="straightConnector1">
            <a:avLst/>
          </a:prstGeom>
          <a:ln w="762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Rechteck 5"/>
          <p:cNvSpPr/>
          <p:nvPr/>
        </p:nvSpPr>
        <p:spPr>
          <a:xfrm>
            <a:off x="3419997" y="4095276"/>
            <a:ext cx="2160240" cy="2880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7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CODESYS </a:t>
            </a:r>
            <a:r>
              <a:rPr lang="ru-RU" dirty="0" smtClean="0"/>
              <a:t>обладает мощной и гибкой системой визуализации</a:t>
            </a:r>
            <a:r>
              <a:rPr lang="en-US" dirty="0" smtClean="0"/>
              <a:t>.</a:t>
            </a:r>
          </a:p>
          <a:p>
            <a:pPr lvl="1"/>
            <a:r>
              <a:rPr lang="ru-RU" dirty="0" smtClean="0"/>
              <a:t>Поддерживаются различные клиенты визуализации</a:t>
            </a:r>
            <a:r>
              <a:rPr lang="en-US" dirty="0" smtClean="0"/>
              <a:t>.</a:t>
            </a:r>
          </a:p>
          <a:p>
            <a:pPr lvl="1"/>
            <a:r>
              <a:rPr lang="ru-RU" dirty="0" smtClean="0"/>
              <a:t>Опции масштабирования позволяют с легкостью использовать дисплеи различных размеров</a:t>
            </a:r>
            <a:r>
              <a:rPr lang="en-US" dirty="0" smtClean="0"/>
              <a:t>.</a:t>
            </a:r>
          </a:p>
          <a:p>
            <a:pPr lvl="1"/>
            <a:r>
              <a:rPr lang="ru-RU" dirty="0" smtClean="0"/>
              <a:t>Если диапазон используемых устройств для просмотра визуализации слишком широк, то возможно </a:t>
            </a:r>
            <a:r>
              <a:rPr lang="ru-RU" dirty="0"/>
              <a:t>с помощью МЭК программы реализовать </a:t>
            </a:r>
            <a:r>
              <a:rPr lang="ru-RU" dirty="0" smtClean="0"/>
              <a:t>показ различных оптимизированных страниц визуализации.</a:t>
            </a:r>
            <a:endParaRPr lang="en-US" dirty="0" smtClean="0"/>
          </a:p>
          <a:p>
            <a:r>
              <a:rPr lang="ru-RU" dirty="0"/>
              <a:t>Несмотря на </a:t>
            </a:r>
            <a:r>
              <a:rPr lang="ru-RU" dirty="0" smtClean="0"/>
              <a:t>любые требования, </a:t>
            </a:r>
            <a:r>
              <a:rPr lang="ru-RU" dirty="0"/>
              <a:t>простота обслуживания и </a:t>
            </a:r>
            <a:r>
              <a:rPr lang="ru-RU" dirty="0" smtClean="0"/>
              <a:t>расширяемость проектов </a:t>
            </a:r>
            <a:r>
              <a:rPr lang="en-US" dirty="0"/>
              <a:t>CODESYS </a:t>
            </a:r>
            <a:r>
              <a:rPr lang="ru-RU" dirty="0" smtClean="0"/>
              <a:t>может </a:t>
            </a:r>
            <a:r>
              <a:rPr lang="ru-RU" dirty="0"/>
              <a:t>быть гарантирована</a:t>
            </a:r>
            <a:r>
              <a:rPr lang="en-US" dirty="0" smtClean="0"/>
              <a:t>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95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790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Визуализация – это неотъемлемая часть системы программирования</a:t>
            </a:r>
            <a:endParaRPr lang="en-US" dirty="0" smtClean="0"/>
          </a:p>
          <a:p>
            <a:r>
              <a:rPr lang="ru-RU" dirty="0" smtClean="0"/>
              <a:t>Она включает в себя следующие особенности:</a:t>
            </a:r>
            <a:endParaRPr lang="en-US" dirty="0" smtClean="0"/>
          </a:p>
          <a:p>
            <a:pPr lvl="1"/>
            <a:r>
              <a:rPr lang="ru-RU" dirty="0" smtClean="0"/>
              <a:t>Страницы визуализации</a:t>
            </a:r>
            <a:endParaRPr lang="en-US" dirty="0" smtClean="0"/>
          </a:p>
          <a:p>
            <a:pPr lvl="1"/>
            <a:r>
              <a:rPr lang="ru-RU" dirty="0" smtClean="0"/>
              <a:t>Рецепты</a:t>
            </a:r>
            <a:endParaRPr lang="en-US" dirty="0" smtClean="0"/>
          </a:p>
          <a:p>
            <a:pPr lvl="1"/>
            <a:r>
              <a:rPr lang="ru-RU" dirty="0" smtClean="0"/>
              <a:t>Отображение и обслуживание тревог</a:t>
            </a:r>
            <a:endParaRPr lang="en-US" dirty="0" smtClean="0"/>
          </a:p>
          <a:p>
            <a:pPr lvl="1"/>
            <a:r>
              <a:rPr lang="ru-RU" dirty="0" smtClean="0"/>
              <a:t>Вывод трендов / графиков.</a:t>
            </a:r>
            <a:endParaRPr lang="en-US" dirty="0" smtClean="0"/>
          </a:p>
          <a:p>
            <a:r>
              <a:rPr lang="ru-RU" dirty="0" smtClean="0"/>
              <a:t>Использование</a:t>
            </a:r>
            <a:r>
              <a:rPr lang="en-US" dirty="0" smtClean="0"/>
              <a:t>:</a:t>
            </a:r>
          </a:p>
          <a:p>
            <a:pPr lvl="1"/>
            <a:r>
              <a:rPr lang="ru-RU" dirty="0" smtClean="0"/>
              <a:t>Управление как отдельными машинами</a:t>
            </a:r>
            <a:r>
              <a:rPr lang="en-US" dirty="0" smtClean="0"/>
              <a:t>,</a:t>
            </a:r>
            <a:r>
              <a:rPr lang="ru-RU" dirty="0" smtClean="0"/>
              <a:t> так и целыми производствами </a:t>
            </a:r>
            <a:r>
              <a:rPr lang="en-US" dirty="0" smtClean="0"/>
              <a:t>(„HMI“)</a:t>
            </a:r>
          </a:p>
          <a:p>
            <a:pPr lvl="1"/>
            <a:r>
              <a:rPr lang="ru-RU" dirty="0" smtClean="0"/>
              <a:t>Ввод в эксплуатацию и/или</a:t>
            </a:r>
            <a:r>
              <a:rPr lang="en-US" dirty="0" smtClean="0"/>
              <a:t> </a:t>
            </a:r>
            <a:r>
              <a:rPr lang="ru-RU" dirty="0" smtClean="0"/>
              <a:t>отладка приложений</a:t>
            </a:r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Основная информация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Введение в визуализацию</a:t>
            </a:r>
            <a:r>
              <a:rPr lang="en-US" dirty="0"/>
              <a:t> CODESYS</a:t>
            </a:r>
          </a:p>
        </p:txBody>
      </p:sp>
    </p:spTree>
    <p:extLst>
      <p:ext uri="{BB962C8B-B14F-4D97-AF65-F5344CB8AC3E}">
        <p14:creationId xmlns:p14="http://schemas.microsoft.com/office/powerpoint/2010/main" val="181443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Korrekturen Layout // </a:t>
            </a:r>
            <a:r>
              <a:rPr lang="de-DE" dirty="0" err="1"/>
              <a:t>SBa</a:t>
            </a:r>
            <a:r>
              <a:rPr lang="de-DE" dirty="0"/>
              <a:t> // </a:t>
            </a:r>
            <a:r>
              <a:rPr lang="de-DE" dirty="0" smtClean="0"/>
              <a:t>20.01.2016</a:t>
            </a:r>
            <a:endParaRPr lang="de-DE" dirty="0"/>
          </a:p>
          <a:p>
            <a:r>
              <a:rPr lang="de-DE" dirty="0" smtClean="0"/>
              <a:t>Übersetzung // </a:t>
            </a:r>
            <a:r>
              <a:rPr lang="de-DE" dirty="0"/>
              <a:t>BH </a:t>
            </a:r>
            <a:r>
              <a:rPr lang="de-DE"/>
              <a:t>// </a:t>
            </a:r>
            <a:r>
              <a:rPr lang="de-DE" smtClean="0"/>
              <a:t>04.02.2016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66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ylinder 5"/>
          <p:cNvSpPr/>
          <p:nvPr/>
        </p:nvSpPr>
        <p:spPr>
          <a:xfrm>
            <a:off x="5488145" y="3277013"/>
            <a:ext cx="1301824" cy="911293"/>
          </a:xfrm>
          <a:prstGeom prst="ca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1838536" y="1352728"/>
            <a:ext cx="1440000" cy="1440000"/>
          </a:xfrm>
          <a:prstGeom prst="rect">
            <a:avLst/>
          </a:prstGeom>
          <a:solidFill>
            <a:srgbClr val="001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 Verbindung mit Pfeil 7"/>
          <p:cNvCxnSpPr/>
          <p:nvPr/>
        </p:nvCxnSpPr>
        <p:spPr>
          <a:xfrm>
            <a:off x="2411760" y="3197932"/>
            <a:ext cx="0" cy="1395157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Pfeil nach rechts 8"/>
          <p:cNvSpPr/>
          <p:nvPr/>
        </p:nvSpPr>
        <p:spPr>
          <a:xfrm>
            <a:off x="241276" y="1268761"/>
            <a:ext cx="1368152" cy="84609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platzhalter 14"/>
          <p:cNvSpPr txBox="1">
            <a:spLocks/>
          </p:cNvSpPr>
          <p:nvPr/>
        </p:nvSpPr>
        <p:spPr>
          <a:xfrm>
            <a:off x="5488145" y="3515990"/>
            <a:ext cx="1301824" cy="627049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11" name="Textplatzhalter 14"/>
          <p:cNvSpPr txBox="1">
            <a:spLocks/>
          </p:cNvSpPr>
          <p:nvPr/>
        </p:nvSpPr>
        <p:spPr>
          <a:xfrm>
            <a:off x="266057" y="1502787"/>
            <a:ext cx="983332" cy="378042"/>
          </a:xfrm>
          <a:prstGeom prst="rect">
            <a:avLst/>
          </a:prstGeom>
        </p:spPr>
        <p:txBody>
          <a:bodyPr tIns="90000" bIns="9000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12" name="Pfeil nach rechts 11"/>
          <p:cNvSpPr/>
          <p:nvPr/>
        </p:nvSpPr>
        <p:spPr>
          <a:xfrm>
            <a:off x="251520" y="2261828"/>
            <a:ext cx="1368152" cy="846095"/>
          </a:xfrm>
          <a:prstGeom prst="rightArrow">
            <a:avLst/>
          </a:prstGeom>
          <a:solidFill>
            <a:srgbClr val="5B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platzhalter 14"/>
          <p:cNvSpPr txBox="1">
            <a:spLocks/>
          </p:cNvSpPr>
          <p:nvPr/>
        </p:nvSpPr>
        <p:spPr>
          <a:xfrm>
            <a:off x="276301" y="2495854"/>
            <a:ext cx="983332" cy="378042"/>
          </a:xfrm>
          <a:prstGeom prst="rect">
            <a:avLst/>
          </a:prstGeom>
        </p:spPr>
        <p:txBody>
          <a:bodyPr tIns="90000" bIns="9000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TEXT</a:t>
            </a:r>
            <a:endParaRPr lang="de-DE" dirty="0"/>
          </a:p>
        </p:txBody>
      </p:sp>
      <p:sp>
        <p:nvSpPr>
          <p:cNvPr id="14" name="Pfeil nach rechts 13"/>
          <p:cNvSpPr/>
          <p:nvPr/>
        </p:nvSpPr>
        <p:spPr>
          <a:xfrm>
            <a:off x="222648" y="3296944"/>
            <a:ext cx="1368152" cy="846095"/>
          </a:xfrm>
          <a:prstGeom prst="rightArrow">
            <a:avLst/>
          </a:prstGeom>
          <a:solidFill>
            <a:srgbClr val="516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platzhalter 14"/>
          <p:cNvSpPr txBox="1">
            <a:spLocks/>
          </p:cNvSpPr>
          <p:nvPr/>
        </p:nvSpPr>
        <p:spPr>
          <a:xfrm>
            <a:off x="247429" y="3530970"/>
            <a:ext cx="983332" cy="378042"/>
          </a:xfrm>
          <a:prstGeom prst="rect">
            <a:avLst/>
          </a:prstGeom>
        </p:spPr>
        <p:txBody>
          <a:bodyPr tIns="90000" bIns="9000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TEXT</a:t>
            </a:r>
            <a:endParaRPr lang="de-DE" dirty="0"/>
          </a:p>
        </p:txBody>
      </p:sp>
      <p:sp>
        <p:nvSpPr>
          <p:cNvPr id="16" name="Rechteck 15"/>
          <p:cNvSpPr/>
          <p:nvPr/>
        </p:nvSpPr>
        <p:spPr>
          <a:xfrm>
            <a:off x="3430936" y="1352728"/>
            <a:ext cx="1440000" cy="1440000"/>
          </a:xfrm>
          <a:prstGeom prst="rect">
            <a:avLst/>
          </a:prstGeom>
          <a:solidFill>
            <a:srgbClr val="516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platzhalter 14"/>
          <p:cNvSpPr txBox="1">
            <a:spLocks/>
          </p:cNvSpPr>
          <p:nvPr/>
        </p:nvSpPr>
        <p:spPr>
          <a:xfrm>
            <a:off x="3469660" y="1673808"/>
            <a:ext cx="1362552" cy="759040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TEXT</a:t>
            </a:r>
            <a:endParaRPr lang="de-DE" dirty="0"/>
          </a:p>
        </p:txBody>
      </p:sp>
      <p:sp>
        <p:nvSpPr>
          <p:cNvPr id="18" name="Rechteck 17"/>
          <p:cNvSpPr/>
          <p:nvPr/>
        </p:nvSpPr>
        <p:spPr>
          <a:xfrm>
            <a:off x="5038540" y="1352728"/>
            <a:ext cx="1440000" cy="1440000"/>
          </a:xfrm>
          <a:prstGeom prst="rect">
            <a:avLst/>
          </a:prstGeom>
          <a:solidFill>
            <a:srgbClr val="63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platzhalter 14"/>
          <p:cNvSpPr txBox="1">
            <a:spLocks/>
          </p:cNvSpPr>
          <p:nvPr/>
        </p:nvSpPr>
        <p:spPr>
          <a:xfrm>
            <a:off x="5077264" y="1673808"/>
            <a:ext cx="1362552" cy="759040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TEXT</a:t>
            </a:r>
            <a:endParaRPr lang="de-DE" dirty="0"/>
          </a:p>
        </p:txBody>
      </p:sp>
      <p:sp>
        <p:nvSpPr>
          <p:cNvPr id="20" name="Rechteck 19"/>
          <p:cNvSpPr/>
          <p:nvPr/>
        </p:nvSpPr>
        <p:spPr>
          <a:xfrm>
            <a:off x="6665992" y="1352728"/>
            <a:ext cx="1440000" cy="1440000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platzhalter 14"/>
          <p:cNvSpPr txBox="1">
            <a:spLocks/>
          </p:cNvSpPr>
          <p:nvPr/>
        </p:nvSpPr>
        <p:spPr>
          <a:xfrm>
            <a:off x="6704716" y="1673808"/>
            <a:ext cx="1362552" cy="759040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TEXT</a:t>
            </a:r>
            <a:endParaRPr lang="de-DE" dirty="0"/>
          </a:p>
        </p:txBody>
      </p:sp>
      <p:sp>
        <p:nvSpPr>
          <p:cNvPr id="22" name="Pfeil nach rechts 21"/>
          <p:cNvSpPr/>
          <p:nvPr/>
        </p:nvSpPr>
        <p:spPr>
          <a:xfrm>
            <a:off x="222648" y="4269054"/>
            <a:ext cx="1368152" cy="846095"/>
          </a:xfrm>
          <a:prstGeom prst="rightArrow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platzhalter 14"/>
          <p:cNvSpPr txBox="1">
            <a:spLocks/>
          </p:cNvSpPr>
          <p:nvPr/>
        </p:nvSpPr>
        <p:spPr>
          <a:xfrm>
            <a:off x="247429" y="4503080"/>
            <a:ext cx="983332" cy="378042"/>
          </a:xfrm>
          <a:prstGeom prst="rect">
            <a:avLst/>
          </a:prstGeom>
        </p:spPr>
        <p:txBody>
          <a:bodyPr tIns="90000" bIns="9000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TEXT</a:t>
            </a:r>
            <a:endParaRPr lang="de-DE" dirty="0"/>
          </a:p>
        </p:txBody>
      </p:sp>
      <p:cxnSp>
        <p:nvCxnSpPr>
          <p:cNvPr id="24" name="Gerade Verbindung mit Pfeil 23"/>
          <p:cNvCxnSpPr/>
          <p:nvPr/>
        </p:nvCxnSpPr>
        <p:spPr>
          <a:xfrm>
            <a:off x="2751485" y="3197932"/>
            <a:ext cx="0" cy="1395157"/>
          </a:xfrm>
          <a:prstGeom prst="straightConnector1">
            <a:avLst/>
          </a:prstGeom>
          <a:ln w="76200">
            <a:solidFill>
              <a:srgbClr val="5B5B5B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>
            <a:off x="3091211" y="3197932"/>
            <a:ext cx="0" cy="1395157"/>
          </a:xfrm>
          <a:prstGeom prst="straightConnector1">
            <a:avLst/>
          </a:prstGeom>
          <a:ln w="76200">
            <a:solidFill>
              <a:srgbClr val="B2B2B2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Gerade Verbindung mit Pfeil 25"/>
          <p:cNvCxnSpPr/>
          <p:nvPr/>
        </p:nvCxnSpPr>
        <p:spPr>
          <a:xfrm>
            <a:off x="3430936" y="3197932"/>
            <a:ext cx="0" cy="1395157"/>
          </a:xfrm>
          <a:prstGeom prst="straightConnector1">
            <a:avLst/>
          </a:prstGeom>
          <a:ln w="76200">
            <a:solidFill>
              <a:srgbClr val="51607D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Titelplatzhalter 3"/>
          <p:cNvSpPr>
            <a:spLocks noGrp="1"/>
          </p:cNvSpPr>
          <p:nvPr>
            <p:ph type="title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 baseline="0">
                <a:latin typeface="+mj-lt"/>
              </a:defRPr>
            </a:lvl1pPr>
          </a:lstStyle>
          <a:p>
            <a:r>
              <a:rPr lang="de-DE" dirty="0" smtClean="0"/>
              <a:t>Einzelne „Vorlagen“ zur Kopie</a:t>
            </a:r>
            <a:endParaRPr lang="de-DE" dirty="0"/>
          </a:p>
        </p:txBody>
      </p:sp>
      <p:grpSp>
        <p:nvGrpSpPr>
          <p:cNvPr id="28" name="Gruppieren 27"/>
          <p:cNvGrpSpPr/>
          <p:nvPr/>
        </p:nvGrpSpPr>
        <p:grpSpPr>
          <a:xfrm>
            <a:off x="3974005" y="3127665"/>
            <a:ext cx="337659" cy="338554"/>
            <a:chOff x="3503071" y="1556345"/>
            <a:chExt cx="337658" cy="338554"/>
          </a:xfrm>
        </p:grpSpPr>
        <p:sp>
          <p:nvSpPr>
            <p:cNvPr id="29" name="Ellipse 28"/>
            <p:cNvSpPr/>
            <p:nvPr/>
          </p:nvSpPr>
          <p:spPr>
            <a:xfrm>
              <a:off x="3503071" y="1556792"/>
              <a:ext cx="337658" cy="337658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3587286" y="1556345"/>
              <a:ext cx="16923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e-DE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de-DE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Gruppieren 30"/>
          <p:cNvGrpSpPr/>
          <p:nvPr/>
        </p:nvGrpSpPr>
        <p:grpSpPr>
          <a:xfrm>
            <a:off x="3974005" y="3847744"/>
            <a:ext cx="337659" cy="338554"/>
            <a:chOff x="3503071" y="1556345"/>
            <a:chExt cx="337658" cy="338554"/>
          </a:xfrm>
        </p:grpSpPr>
        <p:sp>
          <p:nvSpPr>
            <p:cNvPr id="32" name="Ellipse 31"/>
            <p:cNvSpPr/>
            <p:nvPr/>
          </p:nvSpPr>
          <p:spPr>
            <a:xfrm>
              <a:off x="3503071" y="1556792"/>
              <a:ext cx="337658" cy="337658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3587286" y="1556345"/>
              <a:ext cx="16923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e-DE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de-DE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4" name="Gruppieren 33"/>
          <p:cNvGrpSpPr/>
          <p:nvPr/>
        </p:nvGrpSpPr>
        <p:grpSpPr>
          <a:xfrm>
            <a:off x="4682244" y="3848191"/>
            <a:ext cx="337659" cy="338554"/>
            <a:chOff x="3503071" y="1556345"/>
            <a:chExt cx="337658" cy="338554"/>
          </a:xfrm>
        </p:grpSpPr>
        <p:sp>
          <p:nvSpPr>
            <p:cNvPr id="35" name="Ellipse 34"/>
            <p:cNvSpPr/>
            <p:nvPr/>
          </p:nvSpPr>
          <p:spPr>
            <a:xfrm>
              <a:off x="3503071" y="1556792"/>
              <a:ext cx="337658" cy="337658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3587286" y="1556345"/>
              <a:ext cx="16923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e-DE" sz="1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</a:t>
              </a:r>
            </a:p>
          </p:txBody>
        </p:sp>
      </p:grpSp>
      <p:grpSp>
        <p:nvGrpSpPr>
          <p:cNvPr id="37" name="Gruppieren 36"/>
          <p:cNvGrpSpPr/>
          <p:nvPr/>
        </p:nvGrpSpPr>
        <p:grpSpPr>
          <a:xfrm>
            <a:off x="4682244" y="3128112"/>
            <a:ext cx="337659" cy="338554"/>
            <a:chOff x="3503071" y="1556345"/>
            <a:chExt cx="337658" cy="338554"/>
          </a:xfrm>
        </p:grpSpPr>
        <p:sp>
          <p:nvSpPr>
            <p:cNvPr id="38" name="Ellipse 37"/>
            <p:cNvSpPr/>
            <p:nvPr/>
          </p:nvSpPr>
          <p:spPr>
            <a:xfrm>
              <a:off x="3503071" y="1556792"/>
              <a:ext cx="337658" cy="337658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3587286" y="1556345"/>
              <a:ext cx="16923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e-DE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de-DE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0" name="Textplatzhalter 14"/>
          <p:cNvSpPr txBox="1">
            <a:spLocks/>
          </p:cNvSpPr>
          <p:nvPr/>
        </p:nvSpPr>
        <p:spPr>
          <a:xfrm>
            <a:off x="1877260" y="1673808"/>
            <a:ext cx="1362552" cy="759040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41" name="Zylinder 40"/>
          <p:cNvSpPr/>
          <p:nvPr/>
        </p:nvSpPr>
        <p:spPr>
          <a:xfrm>
            <a:off x="5508104" y="4392469"/>
            <a:ext cx="1301824" cy="911293"/>
          </a:xfrm>
          <a:prstGeom prst="can">
            <a:avLst/>
          </a:prstGeom>
          <a:solidFill>
            <a:srgbClr val="63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Textplatzhalter 14"/>
          <p:cNvSpPr txBox="1">
            <a:spLocks/>
          </p:cNvSpPr>
          <p:nvPr/>
        </p:nvSpPr>
        <p:spPr>
          <a:xfrm>
            <a:off x="5508104" y="4630463"/>
            <a:ext cx="1301824" cy="627049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43" name="Zylinder 42"/>
          <p:cNvSpPr/>
          <p:nvPr/>
        </p:nvSpPr>
        <p:spPr>
          <a:xfrm>
            <a:off x="7020272" y="3277013"/>
            <a:ext cx="1301824" cy="911293"/>
          </a:xfrm>
          <a:prstGeom prst="can">
            <a:avLst/>
          </a:prstGeom>
          <a:solidFill>
            <a:srgbClr val="516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Textplatzhalter 14"/>
          <p:cNvSpPr txBox="1">
            <a:spLocks/>
          </p:cNvSpPr>
          <p:nvPr/>
        </p:nvSpPr>
        <p:spPr>
          <a:xfrm>
            <a:off x="7020272" y="3515990"/>
            <a:ext cx="1301824" cy="627049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45" name="Zylinder 44"/>
          <p:cNvSpPr/>
          <p:nvPr/>
        </p:nvSpPr>
        <p:spPr>
          <a:xfrm>
            <a:off x="7020272" y="4392469"/>
            <a:ext cx="1301824" cy="911293"/>
          </a:xfrm>
          <a:prstGeom prst="can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extplatzhalter 14"/>
          <p:cNvSpPr txBox="1">
            <a:spLocks/>
          </p:cNvSpPr>
          <p:nvPr/>
        </p:nvSpPr>
        <p:spPr>
          <a:xfrm>
            <a:off x="7020272" y="4630463"/>
            <a:ext cx="1301824" cy="627049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cxnSp>
        <p:nvCxnSpPr>
          <p:cNvPr id="47" name="Gerade Verbindung mit Pfeil 46"/>
          <p:cNvCxnSpPr/>
          <p:nvPr/>
        </p:nvCxnSpPr>
        <p:spPr>
          <a:xfrm>
            <a:off x="2319437" y="4809112"/>
            <a:ext cx="432048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8" name="Zylinder 47"/>
          <p:cNvSpPr/>
          <p:nvPr/>
        </p:nvSpPr>
        <p:spPr>
          <a:xfrm>
            <a:off x="5502424" y="5481996"/>
            <a:ext cx="1301824" cy="911293"/>
          </a:xfrm>
          <a:prstGeom prst="can">
            <a:avLst/>
          </a:prstGeom>
          <a:solidFill>
            <a:srgbClr val="5BC5F2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platzhalter 14"/>
          <p:cNvSpPr txBox="1">
            <a:spLocks/>
          </p:cNvSpPr>
          <p:nvPr/>
        </p:nvSpPr>
        <p:spPr>
          <a:xfrm>
            <a:off x="5502424" y="5719990"/>
            <a:ext cx="1301824" cy="627049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50" name="Textfeld 49"/>
          <p:cNvSpPr txBox="1"/>
          <p:nvPr/>
        </p:nvSpPr>
        <p:spPr>
          <a:xfrm>
            <a:off x="7275180" y="566554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Umblätter- ecke</a:t>
            </a:r>
            <a:endParaRPr lang="de-DE" dirty="0"/>
          </a:p>
        </p:txBody>
      </p:sp>
      <p:pic>
        <p:nvPicPr>
          <p:cNvPr id="51" name="Grafik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6" y="5585453"/>
            <a:ext cx="1001471" cy="900000"/>
          </a:xfrm>
          <a:prstGeom prst="rect">
            <a:avLst/>
          </a:prstGeom>
        </p:spPr>
      </p:pic>
      <p:grpSp>
        <p:nvGrpSpPr>
          <p:cNvPr id="52" name="Gruppieren 51"/>
          <p:cNvGrpSpPr/>
          <p:nvPr/>
        </p:nvGrpSpPr>
        <p:grpSpPr>
          <a:xfrm>
            <a:off x="8964489" y="6680580"/>
            <a:ext cx="223867" cy="180576"/>
            <a:chOff x="8964488" y="6680580"/>
            <a:chExt cx="223867" cy="180576"/>
          </a:xfrm>
        </p:grpSpPr>
        <p:pic>
          <p:nvPicPr>
            <p:cNvPr id="53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4499" y="6683742"/>
              <a:ext cx="193856" cy="17741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18900000" sx="74000" sy="74000" algn="b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Rechteck 9"/>
            <p:cNvSpPr/>
            <p:nvPr/>
          </p:nvSpPr>
          <p:spPr>
            <a:xfrm rot="10800000">
              <a:off x="8964488" y="6680580"/>
              <a:ext cx="209523" cy="174639"/>
            </a:xfrm>
            <a:custGeom>
              <a:avLst/>
              <a:gdLst>
                <a:gd name="connsiteX0" fmla="*/ 0 w 360040"/>
                <a:gd name="connsiteY0" fmla="*/ 0 h 288032"/>
                <a:gd name="connsiteX1" fmla="*/ 360040 w 360040"/>
                <a:gd name="connsiteY1" fmla="*/ 0 h 288032"/>
                <a:gd name="connsiteX2" fmla="*/ 360040 w 360040"/>
                <a:gd name="connsiteY2" fmla="*/ 288032 h 288032"/>
                <a:gd name="connsiteX3" fmla="*/ 0 w 360040"/>
                <a:gd name="connsiteY3" fmla="*/ 288032 h 288032"/>
                <a:gd name="connsiteX4" fmla="*/ 0 w 360040"/>
                <a:gd name="connsiteY4" fmla="*/ 0 h 288032"/>
                <a:gd name="connsiteX0" fmla="*/ 115410 w 360040"/>
                <a:gd name="connsiteY0" fmla="*/ 71022 h 288032"/>
                <a:gd name="connsiteX1" fmla="*/ 360040 w 360040"/>
                <a:gd name="connsiteY1" fmla="*/ 0 h 288032"/>
                <a:gd name="connsiteX2" fmla="*/ 360040 w 360040"/>
                <a:gd name="connsiteY2" fmla="*/ 288032 h 288032"/>
                <a:gd name="connsiteX3" fmla="*/ 0 w 360040"/>
                <a:gd name="connsiteY3" fmla="*/ 288032 h 288032"/>
                <a:gd name="connsiteX4" fmla="*/ 115410 w 360040"/>
                <a:gd name="connsiteY4" fmla="*/ 71022 h 288032"/>
                <a:gd name="connsiteX0" fmla="*/ 115410 w 360040"/>
                <a:gd name="connsiteY0" fmla="*/ 71022 h 288032"/>
                <a:gd name="connsiteX1" fmla="*/ 360040 w 360040"/>
                <a:gd name="connsiteY1" fmla="*/ 0 h 288032"/>
                <a:gd name="connsiteX2" fmla="*/ 360040 w 360040"/>
                <a:gd name="connsiteY2" fmla="*/ 288032 h 288032"/>
                <a:gd name="connsiteX3" fmla="*/ 0 w 360040"/>
                <a:gd name="connsiteY3" fmla="*/ 288032 h 288032"/>
                <a:gd name="connsiteX4" fmla="*/ 115410 w 360040"/>
                <a:gd name="connsiteY4" fmla="*/ 71022 h 288032"/>
                <a:gd name="connsiteX0" fmla="*/ 62144 w 306774"/>
                <a:gd name="connsiteY0" fmla="*/ 71022 h 288032"/>
                <a:gd name="connsiteX1" fmla="*/ 306774 w 306774"/>
                <a:gd name="connsiteY1" fmla="*/ 0 h 288032"/>
                <a:gd name="connsiteX2" fmla="*/ 306774 w 306774"/>
                <a:gd name="connsiteY2" fmla="*/ 288032 h 288032"/>
                <a:gd name="connsiteX3" fmla="*/ 0 w 306774"/>
                <a:gd name="connsiteY3" fmla="*/ 288032 h 288032"/>
                <a:gd name="connsiteX4" fmla="*/ 62144 w 306774"/>
                <a:gd name="connsiteY4" fmla="*/ 71022 h 288032"/>
                <a:gd name="connsiteX0" fmla="*/ 17756 w 262386"/>
                <a:gd name="connsiteY0" fmla="*/ 71022 h 288032"/>
                <a:gd name="connsiteX1" fmla="*/ 262386 w 262386"/>
                <a:gd name="connsiteY1" fmla="*/ 0 h 288032"/>
                <a:gd name="connsiteX2" fmla="*/ 262386 w 262386"/>
                <a:gd name="connsiteY2" fmla="*/ 288032 h 288032"/>
                <a:gd name="connsiteX3" fmla="*/ 0 w 262386"/>
                <a:gd name="connsiteY3" fmla="*/ 288032 h 288032"/>
                <a:gd name="connsiteX4" fmla="*/ 17756 w 262386"/>
                <a:gd name="connsiteY4" fmla="*/ 71022 h 288032"/>
                <a:gd name="connsiteX0" fmla="*/ 106532 w 262386"/>
                <a:gd name="connsiteY0" fmla="*/ 88777 h 288032"/>
                <a:gd name="connsiteX1" fmla="*/ 262386 w 262386"/>
                <a:gd name="connsiteY1" fmla="*/ 0 h 288032"/>
                <a:gd name="connsiteX2" fmla="*/ 262386 w 262386"/>
                <a:gd name="connsiteY2" fmla="*/ 288032 h 288032"/>
                <a:gd name="connsiteX3" fmla="*/ 0 w 262386"/>
                <a:gd name="connsiteY3" fmla="*/ 288032 h 288032"/>
                <a:gd name="connsiteX4" fmla="*/ 106532 w 262386"/>
                <a:gd name="connsiteY4" fmla="*/ 88777 h 288032"/>
                <a:gd name="connsiteX0" fmla="*/ 62143 w 217997"/>
                <a:gd name="connsiteY0" fmla="*/ 88777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62143 w 217997"/>
                <a:gd name="connsiteY4" fmla="*/ 88777 h 288032"/>
                <a:gd name="connsiteX0" fmla="*/ 101607 w 217997"/>
                <a:gd name="connsiteY0" fmla="*/ 136402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101607 w 217997"/>
                <a:gd name="connsiteY4" fmla="*/ 136402 h 288032"/>
                <a:gd name="connsiteX0" fmla="*/ 108184 w 217997"/>
                <a:gd name="connsiteY0" fmla="*/ 184027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108184 w 217997"/>
                <a:gd name="connsiteY4" fmla="*/ 184027 h 288032"/>
                <a:gd name="connsiteX0" fmla="*/ 118050 w 217997"/>
                <a:gd name="connsiteY0" fmla="*/ 198315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118050 w 217997"/>
                <a:gd name="connsiteY4" fmla="*/ 198315 h 288032"/>
                <a:gd name="connsiteX0" fmla="*/ 118050 w 217997"/>
                <a:gd name="connsiteY0" fmla="*/ 198315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118050 w 217997"/>
                <a:gd name="connsiteY4" fmla="*/ 198315 h 288032"/>
                <a:gd name="connsiteX0" fmla="*/ 90836 w 217997"/>
                <a:gd name="connsiteY0" fmla="*/ 183172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90836 w 217997"/>
                <a:gd name="connsiteY4" fmla="*/ 183172 h 288032"/>
                <a:gd name="connsiteX0" fmla="*/ 96883 w 217997"/>
                <a:gd name="connsiteY0" fmla="*/ 190744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96883 w 217997"/>
                <a:gd name="connsiteY4" fmla="*/ 190744 h 288032"/>
                <a:gd name="connsiteX0" fmla="*/ 196665 w 317779"/>
                <a:gd name="connsiteY0" fmla="*/ 190744 h 295603"/>
                <a:gd name="connsiteX1" fmla="*/ 317779 w 317779"/>
                <a:gd name="connsiteY1" fmla="*/ 0 h 295603"/>
                <a:gd name="connsiteX2" fmla="*/ 317779 w 317779"/>
                <a:gd name="connsiteY2" fmla="*/ 288032 h 295603"/>
                <a:gd name="connsiteX3" fmla="*/ 0 w 317779"/>
                <a:gd name="connsiteY3" fmla="*/ 295603 h 295603"/>
                <a:gd name="connsiteX4" fmla="*/ 196665 w 317779"/>
                <a:gd name="connsiteY4" fmla="*/ 190744 h 295603"/>
                <a:gd name="connsiteX0" fmla="*/ 193642 w 314756"/>
                <a:gd name="connsiteY0" fmla="*/ 190744 h 291816"/>
                <a:gd name="connsiteX1" fmla="*/ 314756 w 314756"/>
                <a:gd name="connsiteY1" fmla="*/ 0 h 291816"/>
                <a:gd name="connsiteX2" fmla="*/ 314756 w 314756"/>
                <a:gd name="connsiteY2" fmla="*/ 288032 h 291816"/>
                <a:gd name="connsiteX3" fmla="*/ 0 w 314756"/>
                <a:gd name="connsiteY3" fmla="*/ 291816 h 291816"/>
                <a:gd name="connsiteX4" fmla="*/ 193642 w 314756"/>
                <a:gd name="connsiteY4" fmla="*/ 190744 h 291816"/>
                <a:gd name="connsiteX0" fmla="*/ 173220 w 314756"/>
                <a:gd name="connsiteY0" fmla="*/ 213458 h 291816"/>
                <a:gd name="connsiteX1" fmla="*/ 314756 w 314756"/>
                <a:gd name="connsiteY1" fmla="*/ 0 h 291816"/>
                <a:gd name="connsiteX2" fmla="*/ 314756 w 314756"/>
                <a:gd name="connsiteY2" fmla="*/ 288032 h 291816"/>
                <a:gd name="connsiteX3" fmla="*/ 0 w 314756"/>
                <a:gd name="connsiteY3" fmla="*/ 291816 h 291816"/>
                <a:gd name="connsiteX4" fmla="*/ 173220 w 314756"/>
                <a:gd name="connsiteY4" fmla="*/ 213458 h 2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756" h="291816">
                  <a:moveTo>
                    <a:pt x="173220" y="213458"/>
                  </a:moveTo>
                  <a:cubicBezTo>
                    <a:pt x="202792" y="120288"/>
                    <a:pt x="233213" y="23674"/>
                    <a:pt x="314756" y="0"/>
                  </a:cubicBezTo>
                  <a:lnTo>
                    <a:pt x="314756" y="288032"/>
                  </a:lnTo>
                  <a:lnTo>
                    <a:pt x="0" y="291816"/>
                  </a:lnTo>
                  <a:lnTo>
                    <a:pt x="173220" y="21345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18900000" sx="74000" sy="74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55" name="Gerade Verbindung mit Pfeil 54"/>
          <p:cNvCxnSpPr/>
          <p:nvPr/>
        </p:nvCxnSpPr>
        <p:spPr>
          <a:xfrm>
            <a:off x="8322097" y="6093296"/>
            <a:ext cx="53726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eck 55"/>
          <p:cNvSpPr/>
          <p:nvPr/>
        </p:nvSpPr>
        <p:spPr>
          <a:xfrm>
            <a:off x="8964489" y="6627746"/>
            <a:ext cx="179511" cy="257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Textfeld 56"/>
          <p:cNvSpPr txBox="1"/>
          <p:nvPr/>
        </p:nvSpPr>
        <p:spPr>
          <a:xfrm>
            <a:off x="2268587" y="5135215"/>
            <a:ext cx="482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</a:t>
            </a:r>
            <a:endParaRPr lang="de-DE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8" name="Picture 2" descr="C:\Users\s.baumann\Desktop\warni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289" y="5287149"/>
            <a:ext cx="995014" cy="93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53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ylinder 3"/>
          <p:cNvSpPr/>
          <p:nvPr/>
        </p:nvSpPr>
        <p:spPr>
          <a:xfrm>
            <a:off x="5488145" y="3277013"/>
            <a:ext cx="1301824" cy="911293"/>
          </a:xfrm>
          <a:prstGeom prst="can">
            <a:avLst/>
          </a:prstGeom>
          <a:solidFill>
            <a:srgbClr val="4F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1838536" y="1352728"/>
            <a:ext cx="1440000" cy="1440000"/>
          </a:xfrm>
          <a:prstGeom prst="rect">
            <a:avLst/>
          </a:prstGeom>
          <a:solidFill>
            <a:srgbClr val="4F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" name="Gerade Verbindung mit Pfeil 5"/>
          <p:cNvCxnSpPr/>
          <p:nvPr/>
        </p:nvCxnSpPr>
        <p:spPr>
          <a:xfrm>
            <a:off x="2411760" y="3197932"/>
            <a:ext cx="0" cy="1395157"/>
          </a:xfrm>
          <a:prstGeom prst="straightConnector1">
            <a:avLst/>
          </a:prstGeom>
          <a:ln w="76200">
            <a:solidFill>
              <a:srgbClr val="4F0300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Pfeil nach rechts 6"/>
          <p:cNvSpPr/>
          <p:nvPr/>
        </p:nvSpPr>
        <p:spPr>
          <a:xfrm>
            <a:off x="241276" y="1268761"/>
            <a:ext cx="1368152" cy="846095"/>
          </a:xfrm>
          <a:prstGeom prst="rightArrow">
            <a:avLst/>
          </a:prstGeom>
          <a:solidFill>
            <a:srgbClr val="4F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platzhalter 14"/>
          <p:cNvSpPr txBox="1">
            <a:spLocks/>
          </p:cNvSpPr>
          <p:nvPr/>
        </p:nvSpPr>
        <p:spPr>
          <a:xfrm>
            <a:off x="5488145" y="3515990"/>
            <a:ext cx="1301824" cy="627049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9" name="Textplatzhalter 14"/>
          <p:cNvSpPr txBox="1">
            <a:spLocks/>
          </p:cNvSpPr>
          <p:nvPr/>
        </p:nvSpPr>
        <p:spPr>
          <a:xfrm>
            <a:off x="266057" y="1502787"/>
            <a:ext cx="983332" cy="378042"/>
          </a:xfrm>
          <a:prstGeom prst="rect">
            <a:avLst/>
          </a:prstGeom>
        </p:spPr>
        <p:txBody>
          <a:bodyPr tIns="90000" bIns="9000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10" name="Pfeil nach rechts 9"/>
          <p:cNvSpPr/>
          <p:nvPr/>
        </p:nvSpPr>
        <p:spPr>
          <a:xfrm>
            <a:off x="251520" y="2261828"/>
            <a:ext cx="1368152" cy="846095"/>
          </a:xfrm>
          <a:prstGeom prst="rightArrow">
            <a:avLst/>
          </a:prstGeom>
          <a:solidFill>
            <a:srgbClr val="9B0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4"/>
          <p:cNvSpPr txBox="1">
            <a:spLocks/>
          </p:cNvSpPr>
          <p:nvPr/>
        </p:nvSpPr>
        <p:spPr>
          <a:xfrm>
            <a:off x="276301" y="2495854"/>
            <a:ext cx="983332" cy="378042"/>
          </a:xfrm>
          <a:prstGeom prst="rect">
            <a:avLst/>
          </a:prstGeom>
        </p:spPr>
        <p:txBody>
          <a:bodyPr tIns="90000" bIns="9000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TEXT</a:t>
            </a:r>
            <a:endParaRPr lang="de-DE" dirty="0"/>
          </a:p>
        </p:txBody>
      </p:sp>
      <p:sp>
        <p:nvSpPr>
          <p:cNvPr id="12" name="Pfeil nach rechts 11"/>
          <p:cNvSpPr/>
          <p:nvPr/>
        </p:nvSpPr>
        <p:spPr>
          <a:xfrm>
            <a:off x="222648" y="3296944"/>
            <a:ext cx="1368152" cy="846095"/>
          </a:xfrm>
          <a:prstGeom prst="rightArrow">
            <a:avLst/>
          </a:prstGeom>
          <a:solidFill>
            <a:srgbClr val="E3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platzhalter 14"/>
          <p:cNvSpPr txBox="1">
            <a:spLocks/>
          </p:cNvSpPr>
          <p:nvPr/>
        </p:nvSpPr>
        <p:spPr>
          <a:xfrm>
            <a:off x="247429" y="3530970"/>
            <a:ext cx="983332" cy="378042"/>
          </a:xfrm>
          <a:prstGeom prst="rect">
            <a:avLst/>
          </a:prstGeom>
        </p:spPr>
        <p:txBody>
          <a:bodyPr tIns="90000" bIns="9000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TEXT</a:t>
            </a:r>
            <a:endParaRPr lang="de-DE" dirty="0"/>
          </a:p>
        </p:txBody>
      </p:sp>
      <p:sp>
        <p:nvSpPr>
          <p:cNvPr id="14" name="Rechteck 13"/>
          <p:cNvSpPr/>
          <p:nvPr/>
        </p:nvSpPr>
        <p:spPr>
          <a:xfrm>
            <a:off x="3430936" y="1352728"/>
            <a:ext cx="1440000" cy="1440000"/>
          </a:xfrm>
          <a:prstGeom prst="rect">
            <a:avLst/>
          </a:prstGeom>
          <a:solidFill>
            <a:srgbClr val="9B0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platzhalter 14"/>
          <p:cNvSpPr txBox="1">
            <a:spLocks/>
          </p:cNvSpPr>
          <p:nvPr/>
        </p:nvSpPr>
        <p:spPr>
          <a:xfrm>
            <a:off x="3469660" y="1673808"/>
            <a:ext cx="1362552" cy="759040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TEXT</a:t>
            </a:r>
            <a:endParaRPr lang="de-DE" dirty="0"/>
          </a:p>
        </p:txBody>
      </p:sp>
      <p:sp>
        <p:nvSpPr>
          <p:cNvPr id="16" name="Rechteck 15"/>
          <p:cNvSpPr/>
          <p:nvPr/>
        </p:nvSpPr>
        <p:spPr>
          <a:xfrm>
            <a:off x="5038540" y="1352728"/>
            <a:ext cx="1440000" cy="1440000"/>
          </a:xfrm>
          <a:prstGeom prst="rect">
            <a:avLst/>
          </a:prstGeom>
          <a:solidFill>
            <a:srgbClr val="E3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platzhalter 14"/>
          <p:cNvSpPr txBox="1">
            <a:spLocks/>
          </p:cNvSpPr>
          <p:nvPr/>
        </p:nvSpPr>
        <p:spPr>
          <a:xfrm>
            <a:off x="5077264" y="1673808"/>
            <a:ext cx="1362552" cy="759040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TEXT</a:t>
            </a:r>
            <a:endParaRPr lang="de-DE" dirty="0"/>
          </a:p>
        </p:txBody>
      </p:sp>
      <p:sp>
        <p:nvSpPr>
          <p:cNvPr id="18" name="Rechteck 17"/>
          <p:cNvSpPr/>
          <p:nvPr/>
        </p:nvSpPr>
        <p:spPr>
          <a:xfrm>
            <a:off x="6665992" y="1352728"/>
            <a:ext cx="1440000" cy="1440000"/>
          </a:xfrm>
          <a:prstGeom prst="rect">
            <a:avLst/>
          </a:prstGeom>
          <a:solidFill>
            <a:srgbClr val="D4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platzhalter 14"/>
          <p:cNvSpPr txBox="1">
            <a:spLocks/>
          </p:cNvSpPr>
          <p:nvPr/>
        </p:nvSpPr>
        <p:spPr>
          <a:xfrm>
            <a:off x="6704716" y="1673808"/>
            <a:ext cx="1362552" cy="759040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chemeClr val="accent1"/>
                </a:solidFill>
              </a:rPr>
              <a:t>TEXT</a:t>
            </a: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0" name="Pfeil nach rechts 19"/>
          <p:cNvSpPr/>
          <p:nvPr/>
        </p:nvSpPr>
        <p:spPr>
          <a:xfrm>
            <a:off x="222648" y="4269054"/>
            <a:ext cx="1368152" cy="846095"/>
          </a:xfrm>
          <a:prstGeom prst="rightArrow">
            <a:avLst/>
          </a:prstGeom>
          <a:solidFill>
            <a:srgbClr val="D4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platzhalter 14"/>
          <p:cNvSpPr txBox="1">
            <a:spLocks/>
          </p:cNvSpPr>
          <p:nvPr/>
        </p:nvSpPr>
        <p:spPr>
          <a:xfrm>
            <a:off x="247429" y="4503080"/>
            <a:ext cx="983332" cy="378042"/>
          </a:xfrm>
          <a:prstGeom prst="rect">
            <a:avLst/>
          </a:prstGeom>
        </p:spPr>
        <p:txBody>
          <a:bodyPr tIns="90000" bIns="90000" anchor="ctr" anchorCtr="0"/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chemeClr val="accent1"/>
                </a:solidFill>
              </a:rPr>
              <a:t>TEXT</a:t>
            </a:r>
            <a:endParaRPr lang="de-DE" dirty="0">
              <a:solidFill>
                <a:schemeClr val="accent1"/>
              </a:solidFill>
            </a:endParaRPr>
          </a:p>
        </p:txBody>
      </p:sp>
      <p:cxnSp>
        <p:nvCxnSpPr>
          <p:cNvPr id="22" name="Gerade Verbindung mit Pfeil 21"/>
          <p:cNvCxnSpPr/>
          <p:nvPr/>
        </p:nvCxnSpPr>
        <p:spPr>
          <a:xfrm>
            <a:off x="2751485" y="3197932"/>
            <a:ext cx="0" cy="1395157"/>
          </a:xfrm>
          <a:prstGeom prst="straightConnector1">
            <a:avLst/>
          </a:prstGeom>
          <a:ln w="76200">
            <a:solidFill>
              <a:srgbClr val="9B0B00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3091211" y="3197932"/>
            <a:ext cx="0" cy="1395157"/>
          </a:xfrm>
          <a:prstGeom prst="straightConnector1">
            <a:avLst/>
          </a:prstGeom>
          <a:ln w="76200">
            <a:solidFill>
              <a:srgbClr val="E3000F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/>
          <p:nvPr/>
        </p:nvCxnSpPr>
        <p:spPr>
          <a:xfrm>
            <a:off x="3430936" y="3197932"/>
            <a:ext cx="0" cy="1395157"/>
          </a:xfrm>
          <a:prstGeom prst="straightConnector1">
            <a:avLst/>
          </a:prstGeom>
          <a:ln w="76200">
            <a:solidFill>
              <a:srgbClr val="D4EDFC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Titelplatzhalter 3"/>
          <p:cNvSpPr>
            <a:spLocks noGrp="1"/>
          </p:cNvSpPr>
          <p:nvPr>
            <p:ph type="title"/>
          </p:nvPr>
        </p:nvSpPr>
        <p:spPr>
          <a:xfrm>
            <a:off x="2411760" y="259201"/>
            <a:ext cx="6732240" cy="645745"/>
          </a:xfrm>
          <a:prstGeom prst="rect">
            <a:avLst/>
          </a:prstGeom>
        </p:spPr>
        <p:txBody>
          <a:bodyPr rIns="180000" anchor="ctr"/>
          <a:lstStyle>
            <a:lvl1pPr>
              <a:defRPr baseline="0">
                <a:latin typeface="+mj-lt"/>
              </a:defRPr>
            </a:lvl1pPr>
          </a:lstStyle>
          <a:p>
            <a:r>
              <a:rPr lang="de-DE" dirty="0" smtClean="0"/>
              <a:t>Einzelne „Vorlagen“ zur Kopie</a:t>
            </a:r>
            <a:endParaRPr lang="de-DE" dirty="0"/>
          </a:p>
        </p:txBody>
      </p:sp>
      <p:grpSp>
        <p:nvGrpSpPr>
          <p:cNvPr id="26" name="Gruppieren 25"/>
          <p:cNvGrpSpPr/>
          <p:nvPr/>
        </p:nvGrpSpPr>
        <p:grpSpPr>
          <a:xfrm>
            <a:off x="3974005" y="3127665"/>
            <a:ext cx="337659" cy="338554"/>
            <a:chOff x="3503071" y="1556345"/>
            <a:chExt cx="337658" cy="338554"/>
          </a:xfrm>
        </p:grpSpPr>
        <p:sp>
          <p:nvSpPr>
            <p:cNvPr id="27" name="Ellipse 26"/>
            <p:cNvSpPr/>
            <p:nvPr/>
          </p:nvSpPr>
          <p:spPr>
            <a:xfrm>
              <a:off x="3503071" y="1556792"/>
              <a:ext cx="337658" cy="337658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3587286" y="1556345"/>
              <a:ext cx="16923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e-DE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de-DE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9" name="Gruppieren 28"/>
          <p:cNvGrpSpPr/>
          <p:nvPr/>
        </p:nvGrpSpPr>
        <p:grpSpPr>
          <a:xfrm>
            <a:off x="3974005" y="3847744"/>
            <a:ext cx="337659" cy="338554"/>
            <a:chOff x="3503071" y="1556345"/>
            <a:chExt cx="337658" cy="338554"/>
          </a:xfrm>
        </p:grpSpPr>
        <p:sp>
          <p:nvSpPr>
            <p:cNvPr id="30" name="Ellipse 29"/>
            <p:cNvSpPr/>
            <p:nvPr/>
          </p:nvSpPr>
          <p:spPr>
            <a:xfrm>
              <a:off x="3503071" y="1556792"/>
              <a:ext cx="337658" cy="337658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3587286" y="1556345"/>
              <a:ext cx="16923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e-DE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de-DE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2" name="Gruppieren 31"/>
          <p:cNvGrpSpPr/>
          <p:nvPr/>
        </p:nvGrpSpPr>
        <p:grpSpPr>
          <a:xfrm>
            <a:off x="4682244" y="3848191"/>
            <a:ext cx="337659" cy="338554"/>
            <a:chOff x="3503071" y="1556345"/>
            <a:chExt cx="337658" cy="338554"/>
          </a:xfrm>
        </p:grpSpPr>
        <p:sp>
          <p:nvSpPr>
            <p:cNvPr id="33" name="Ellipse 32"/>
            <p:cNvSpPr/>
            <p:nvPr/>
          </p:nvSpPr>
          <p:spPr>
            <a:xfrm>
              <a:off x="3503071" y="1556792"/>
              <a:ext cx="337658" cy="337658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587286" y="1556345"/>
              <a:ext cx="16923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e-DE" sz="1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</a:t>
              </a:r>
            </a:p>
          </p:txBody>
        </p:sp>
      </p:grpSp>
      <p:grpSp>
        <p:nvGrpSpPr>
          <p:cNvPr id="35" name="Gruppieren 34"/>
          <p:cNvGrpSpPr/>
          <p:nvPr/>
        </p:nvGrpSpPr>
        <p:grpSpPr>
          <a:xfrm>
            <a:off x="4682244" y="3128112"/>
            <a:ext cx="337659" cy="338554"/>
            <a:chOff x="3503071" y="1556345"/>
            <a:chExt cx="337658" cy="338554"/>
          </a:xfrm>
        </p:grpSpPr>
        <p:sp>
          <p:nvSpPr>
            <p:cNvPr id="36" name="Ellipse 35"/>
            <p:cNvSpPr/>
            <p:nvPr/>
          </p:nvSpPr>
          <p:spPr>
            <a:xfrm>
              <a:off x="3503071" y="1556792"/>
              <a:ext cx="337658" cy="337658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587286" y="1556345"/>
              <a:ext cx="16923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e-DE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de-DE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8" name="Textplatzhalter 14"/>
          <p:cNvSpPr txBox="1">
            <a:spLocks/>
          </p:cNvSpPr>
          <p:nvPr/>
        </p:nvSpPr>
        <p:spPr>
          <a:xfrm>
            <a:off x="1877260" y="1673808"/>
            <a:ext cx="1362552" cy="759040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39" name="Zylinder 38"/>
          <p:cNvSpPr/>
          <p:nvPr/>
        </p:nvSpPr>
        <p:spPr>
          <a:xfrm>
            <a:off x="5508104" y="4392469"/>
            <a:ext cx="1301824" cy="911293"/>
          </a:xfrm>
          <a:prstGeom prst="can">
            <a:avLst/>
          </a:prstGeom>
          <a:solidFill>
            <a:srgbClr val="E3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extplatzhalter 14"/>
          <p:cNvSpPr txBox="1">
            <a:spLocks/>
          </p:cNvSpPr>
          <p:nvPr/>
        </p:nvSpPr>
        <p:spPr>
          <a:xfrm>
            <a:off x="5508104" y="4630463"/>
            <a:ext cx="1301824" cy="627049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41" name="Zylinder 40"/>
          <p:cNvSpPr/>
          <p:nvPr/>
        </p:nvSpPr>
        <p:spPr>
          <a:xfrm>
            <a:off x="7020272" y="3277013"/>
            <a:ext cx="1301824" cy="911293"/>
          </a:xfrm>
          <a:prstGeom prst="can">
            <a:avLst/>
          </a:prstGeom>
          <a:solidFill>
            <a:srgbClr val="9B0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Textplatzhalter 14"/>
          <p:cNvSpPr txBox="1">
            <a:spLocks/>
          </p:cNvSpPr>
          <p:nvPr/>
        </p:nvSpPr>
        <p:spPr>
          <a:xfrm>
            <a:off x="7020272" y="3515990"/>
            <a:ext cx="1301824" cy="627049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43" name="Zylinder 42"/>
          <p:cNvSpPr/>
          <p:nvPr/>
        </p:nvSpPr>
        <p:spPr>
          <a:xfrm>
            <a:off x="7020272" y="4392469"/>
            <a:ext cx="1301824" cy="911293"/>
          </a:xfrm>
          <a:prstGeom prst="can">
            <a:avLst/>
          </a:prstGeom>
          <a:solidFill>
            <a:srgbClr val="D4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Textplatzhalter 14"/>
          <p:cNvSpPr txBox="1">
            <a:spLocks/>
          </p:cNvSpPr>
          <p:nvPr/>
        </p:nvSpPr>
        <p:spPr>
          <a:xfrm>
            <a:off x="7020272" y="4630463"/>
            <a:ext cx="1301824" cy="627049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 smtClean="0">
                <a:solidFill>
                  <a:schemeClr val="accent1"/>
                </a:solidFill>
              </a:rPr>
              <a:t>TEXT</a:t>
            </a:r>
            <a:endParaRPr lang="de-DE" dirty="0">
              <a:solidFill>
                <a:schemeClr val="accent1"/>
              </a:solidFill>
            </a:endParaRPr>
          </a:p>
        </p:txBody>
      </p:sp>
      <p:cxnSp>
        <p:nvCxnSpPr>
          <p:cNvPr id="45" name="Gerade Verbindung mit Pfeil 44"/>
          <p:cNvCxnSpPr/>
          <p:nvPr/>
        </p:nvCxnSpPr>
        <p:spPr>
          <a:xfrm>
            <a:off x="2319437" y="5301208"/>
            <a:ext cx="432048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Textplatzhalter 14"/>
          <p:cNvSpPr txBox="1">
            <a:spLocks/>
          </p:cNvSpPr>
          <p:nvPr/>
        </p:nvSpPr>
        <p:spPr>
          <a:xfrm>
            <a:off x="5502424" y="5719990"/>
            <a:ext cx="1301824" cy="627049"/>
          </a:xfrm>
          <a:prstGeom prst="rect">
            <a:avLst/>
          </a:prstGeom>
        </p:spPr>
        <p:txBody>
          <a:bodyPr tIns="180000" bIns="180000" anchor="t" anchorCtr="0"/>
          <a:lstStyle>
            <a:lvl1pPr marL="0" indent="0" algn="ctr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1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smtClean="0"/>
              <a:t>TEXT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7275180" y="566554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Umblätter- ecke</a:t>
            </a:r>
            <a:endParaRPr lang="de-DE" dirty="0"/>
          </a:p>
        </p:txBody>
      </p:sp>
      <p:pic>
        <p:nvPicPr>
          <p:cNvPr id="48" name="Grafik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6" y="5585453"/>
            <a:ext cx="1001471" cy="900000"/>
          </a:xfrm>
          <a:prstGeom prst="rect">
            <a:avLst/>
          </a:prstGeom>
        </p:spPr>
      </p:pic>
      <p:grpSp>
        <p:nvGrpSpPr>
          <p:cNvPr id="49" name="Gruppieren 48"/>
          <p:cNvGrpSpPr/>
          <p:nvPr/>
        </p:nvGrpSpPr>
        <p:grpSpPr>
          <a:xfrm>
            <a:off x="8964489" y="6680580"/>
            <a:ext cx="223867" cy="180576"/>
            <a:chOff x="8964488" y="6680580"/>
            <a:chExt cx="223867" cy="180576"/>
          </a:xfrm>
        </p:grpSpPr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4499" y="6683742"/>
              <a:ext cx="193856" cy="17741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18900000" sx="74000" sy="74000" algn="b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Rechteck 9"/>
            <p:cNvSpPr/>
            <p:nvPr/>
          </p:nvSpPr>
          <p:spPr>
            <a:xfrm rot="10800000">
              <a:off x="8964488" y="6680580"/>
              <a:ext cx="209523" cy="174639"/>
            </a:xfrm>
            <a:custGeom>
              <a:avLst/>
              <a:gdLst>
                <a:gd name="connsiteX0" fmla="*/ 0 w 360040"/>
                <a:gd name="connsiteY0" fmla="*/ 0 h 288032"/>
                <a:gd name="connsiteX1" fmla="*/ 360040 w 360040"/>
                <a:gd name="connsiteY1" fmla="*/ 0 h 288032"/>
                <a:gd name="connsiteX2" fmla="*/ 360040 w 360040"/>
                <a:gd name="connsiteY2" fmla="*/ 288032 h 288032"/>
                <a:gd name="connsiteX3" fmla="*/ 0 w 360040"/>
                <a:gd name="connsiteY3" fmla="*/ 288032 h 288032"/>
                <a:gd name="connsiteX4" fmla="*/ 0 w 360040"/>
                <a:gd name="connsiteY4" fmla="*/ 0 h 288032"/>
                <a:gd name="connsiteX0" fmla="*/ 115410 w 360040"/>
                <a:gd name="connsiteY0" fmla="*/ 71022 h 288032"/>
                <a:gd name="connsiteX1" fmla="*/ 360040 w 360040"/>
                <a:gd name="connsiteY1" fmla="*/ 0 h 288032"/>
                <a:gd name="connsiteX2" fmla="*/ 360040 w 360040"/>
                <a:gd name="connsiteY2" fmla="*/ 288032 h 288032"/>
                <a:gd name="connsiteX3" fmla="*/ 0 w 360040"/>
                <a:gd name="connsiteY3" fmla="*/ 288032 h 288032"/>
                <a:gd name="connsiteX4" fmla="*/ 115410 w 360040"/>
                <a:gd name="connsiteY4" fmla="*/ 71022 h 288032"/>
                <a:gd name="connsiteX0" fmla="*/ 115410 w 360040"/>
                <a:gd name="connsiteY0" fmla="*/ 71022 h 288032"/>
                <a:gd name="connsiteX1" fmla="*/ 360040 w 360040"/>
                <a:gd name="connsiteY1" fmla="*/ 0 h 288032"/>
                <a:gd name="connsiteX2" fmla="*/ 360040 w 360040"/>
                <a:gd name="connsiteY2" fmla="*/ 288032 h 288032"/>
                <a:gd name="connsiteX3" fmla="*/ 0 w 360040"/>
                <a:gd name="connsiteY3" fmla="*/ 288032 h 288032"/>
                <a:gd name="connsiteX4" fmla="*/ 115410 w 360040"/>
                <a:gd name="connsiteY4" fmla="*/ 71022 h 288032"/>
                <a:gd name="connsiteX0" fmla="*/ 62144 w 306774"/>
                <a:gd name="connsiteY0" fmla="*/ 71022 h 288032"/>
                <a:gd name="connsiteX1" fmla="*/ 306774 w 306774"/>
                <a:gd name="connsiteY1" fmla="*/ 0 h 288032"/>
                <a:gd name="connsiteX2" fmla="*/ 306774 w 306774"/>
                <a:gd name="connsiteY2" fmla="*/ 288032 h 288032"/>
                <a:gd name="connsiteX3" fmla="*/ 0 w 306774"/>
                <a:gd name="connsiteY3" fmla="*/ 288032 h 288032"/>
                <a:gd name="connsiteX4" fmla="*/ 62144 w 306774"/>
                <a:gd name="connsiteY4" fmla="*/ 71022 h 288032"/>
                <a:gd name="connsiteX0" fmla="*/ 17756 w 262386"/>
                <a:gd name="connsiteY0" fmla="*/ 71022 h 288032"/>
                <a:gd name="connsiteX1" fmla="*/ 262386 w 262386"/>
                <a:gd name="connsiteY1" fmla="*/ 0 h 288032"/>
                <a:gd name="connsiteX2" fmla="*/ 262386 w 262386"/>
                <a:gd name="connsiteY2" fmla="*/ 288032 h 288032"/>
                <a:gd name="connsiteX3" fmla="*/ 0 w 262386"/>
                <a:gd name="connsiteY3" fmla="*/ 288032 h 288032"/>
                <a:gd name="connsiteX4" fmla="*/ 17756 w 262386"/>
                <a:gd name="connsiteY4" fmla="*/ 71022 h 288032"/>
                <a:gd name="connsiteX0" fmla="*/ 106532 w 262386"/>
                <a:gd name="connsiteY0" fmla="*/ 88777 h 288032"/>
                <a:gd name="connsiteX1" fmla="*/ 262386 w 262386"/>
                <a:gd name="connsiteY1" fmla="*/ 0 h 288032"/>
                <a:gd name="connsiteX2" fmla="*/ 262386 w 262386"/>
                <a:gd name="connsiteY2" fmla="*/ 288032 h 288032"/>
                <a:gd name="connsiteX3" fmla="*/ 0 w 262386"/>
                <a:gd name="connsiteY3" fmla="*/ 288032 h 288032"/>
                <a:gd name="connsiteX4" fmla="*/ 106532 w 262386"/>
                <a:gd name="connsiteY4" fmla="*/ 88777 h 288032"/>
                <a:gd name="connsiteX0" fmla="*/ 62143 w 217997"/>
                <a:gd name="connsiteY0" fmla="*/ 88777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62143 w 217997"/>
                <a:gd name="connsiteY4" fmla="*/ 88777 h 288032"/>
                <a:gd name="connsiteX0" fmla="*/ 101607 w 217997"/>
                <a:gd name="connsiteY0" fmla="*/ 136402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101607 w 217997"/>
                <a:gd name="connsiteY4" fmla="*/ 136402 h 288032"/>
                <a:gd name="connsiteX0" fmla="*/ 108184 w 217997"/>
                <a:gd name="connsiteY0" fmla="*/ 184027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108184 w 217997"/>
                <a:gd name="connsiteY4" fmla="*/ 184027 h 288032"/>
                <a:gd name="connsiteX0" fmla="*/ 118050 w 217997"/>
                <a:gd name="connsiteY0" fmla="*/ 198315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118050 w 217997"/>
                <a:gd name="connsiteY4" fmla="*/ 198315 h 288032"/>
                <a:gd name="connsiteX0" fmla="*/ 118050 w 217997"/>
                <a:gd name="connsiteY0" fmla="*/ 198315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118050 w 217997"/>
                <a:gd name="connsiteY4" fmla="*/ 198315 h 288032"/>
                <a:gd name="connsiteX0" fmla="*/ 90836 w 217997"/>
                <a:gd name="connsiteY0" fmla="*/ 183172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90836 w 217997"/>
                <a:gd name="connsiteY4" fmla="*/ 183172 h 288032"/>
                <a:gd name="connsiteX0" fmla="*/ 96883 w 217997"/>
                <a:gd name="connsiteY0" fmla="*/ 190744 h 288032"/>
                <a:gd name="connsiteX1" fmla="*/ 217997 w 217997"/>
                <a:gd name="connsiteY1" fmla="*/ 0 h 288032"/>
                <a:gd name="connsiteX2" fmla="*/ 217997 w 217997"/>
                <a:gd name="connsiteY2" fmla="*/ 288032 h 288032"/>
                <a:gd name="connsiteX3" fmla="*/ 0 w 217997"/>
                <a:gd name="connsiteY3" fmla="*/ 288032 h 288032"/>
                <a:gd name="connsiteX4" fmla="*/ 96883 w 217997"/>
                <a:gd name="connsiteY4" fmla="*/ 190744 h 288032"/>
                <a:gd name="connsiteX0" fmla="*/ 196665 w 317779"/>
                <a:gd name="connsiteY0" fmla="*/ 190744 h 295603"/>
                <a:gd name="connsiteX1" fmla="*/ 317779 w 317779"/>
                <a:gd name="connsiteY1" fmla="*/ 0 h 295603"/>
                <a:gd name="connsiteX2" fmla="*/ 317779 w 317779"/>
                <a:gd name="connsiteY2" fmla="*/ 288032 h 295603"/>
                <a:gd name="connsiteX3" fmla="*/ 0 w 317779"/>
                <a:gd name="connsiteY3" fmla="*/ 295603 h 295603"/>
                <a:gd name="connsiteX4" fmla="*/ 196665 w 317779"/>
                <a:gd name="connsiteY4" fmla="*/ 190744 h 295603"/>
                <a:gd name="connsiteX0" fmla="*/ 193642 w 314756"/>
                <a:gd name="connsiteY0" fmla="*/ 190744 h 291816"/>
                <a:gd name="connsiteX1" fmla="*/ 314756 w 314756"/>
                <a:gd name="connsiteY1" fmla="*/ 0 h 291816"/>
                <a:gd name="connsiteX2" fmla="*/ 314756 w 314756"/>
                <a:gd name="connsiteY2" fmla="*/ 288032 h 291816"/>
                <a:gd name="connsiteX3" fmla="*/ 0 w 314756"/>
                <a:gd name="connsiteY3" fmla="*/ 291816 h 291816"/>
                <a:gd name="connsiteX4" fmla="*/ 193642 w 314756"/>
                <a:gd name="connsiteY4" fmla="*/ 190744 h 291816"/>
                <a:gd name="connsiteX0" fmla="*/ 173220 w 314756"/>
                <a:gd name="connsiteY0" fmla="*/ 213458 h 291816"/>
                <a:gd name="connsiteX1" fmla="*/ 314756 w 314756"/>
                <a:gd name="connsiteY1" fmla="*/ 0 h 291816"/>
                <a:gd name="connsiteX2" fmla="*/ 314756 w 314756"/>
                <a:gd name="connsiteY2" fmla="*/ 288032 h 291816"/>
                <a:gd name="connsiteX3" fmla="*/ 0 w 314756"/>
                <a:gd name="connsiteY3" fmla="*/ 291816 h 291816"/>
                <a:gd name="connsiteX4" fmla="*/ 173220 w 314756"/>
                <a:gd name="connsiteY4" fmla="*/ 213458 h 2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756" h="291816">
                  <a:moveTo>
                    <a:pt x="173220" y="213458"/>
                  </a:moveTo>
                  <a:cubicBezTo>
                    <a:pt x="202792" y="120288"/>
                    <a:pt x="233213" y="23674"/>
                    <a:pt x="314756" y="0"/>
                  </a:cubicBezTo>
                  <a:lnTo>
                    <a:pt x="314756" y="288032"/>
                  </a:lnTo>
                  <a:lnTo>
                    <a:pt x="0" y="291816"/>
                  </a:lnTo>
                  <a:lnTo>
                    <a:pt x="173220" y="21345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18900000" sx="74000" sy="74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52" name="Gerade Verbindung mit Pfeil 51"/>
          <p:cNvCxnSpPr/>
          <p:nvPr/>
        </p:nvCxnSpPr>
        <p:spPr>
          <a:xfrm>
            <a:off x="8322097" y="6093296"/>
            <a:ext cx="53726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hteck 52"/>
          <p:cNvSpPr/>
          <p:nvPr/>
        </p:nvSpPr>
        <p:spPr>
          <a:xfrm>
            <a:off x="8964489" y="6627746"/>
            <a:ext cx="179511" cy="257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161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7616" y="1581831"/>
            <a:ext cx="3048288" cy="221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Варианты визуализации</a:t>
            </a:r>
            <a:endParaRPr lang="en-US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Введение в визуализацию</a:t>
            </a:r>
            <a:r>
              <a:rPr lang="en-US" dirty="0"/>
              <a:t> CODESYS</a:t>
            </a:r>
          </a:p>
        </p:txBody>
      </p:sp>
      <p:pic>
        <p:nvPicPr>
          <p:cNvPr id="8" name="Picture 4" descr="C:\Users\s.baumann\Desktop\machin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22705"/>
            <a:ext cx="6508602" cy="273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s.baumann\Desktop\tablet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89040"/>
            <a:ext cx="4148051" cy="27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s.baumann\Desktop\gebaeudev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872" y="1484784"/>
            <a:ext cx="2642741" cy="188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s.baumann\Desktop\tablet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37112"/>
            <a:ext cx="2664296" cy="180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80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Визуализация в среде программирования </a:t>
            </a:r>
            <a:r>
              <a:rPr lang="en-US" dirty="0" smtClean="0"/>
              <a:t>CODESYS</a:t>
            </a:r>
          </a:p>
          <a:p>
            <a:pPr lvl="1"/>
            <a:r>
              <a:rPr lang="ru-RU" dirty="0" smtClean="0"/>
              <a:t>Ввод в эксплуатацию и/или отладка приложений</a:t>
            </a:r>
            <a:endParaRPr lang="en-US" dirty="0" smtClean="0"/>
          </a:p>
          <a:p>
            <a:pPr lvl="1"/>
            <a:r>
              <a:rPr lang="ru-RU" dirty="0" smtClean="0"/>
              <a:t>Не зависит от используемого контроллера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CODESYS </a:t>
            </a:r>
            <a:r>
              <a:rPr lang="ru-RU" dirty="0" err="1" smtClean="0"/>
              <a:t>Таргет</a:t>
            </a:r>
            <a:r>
              <a:rPr lang="ru-RU" dirty="0" smtClean="0"/>
              <a:t>-визуализация</a:t>
            </a:r>
            <a:endParaRPr lang="en-US" dirty="0" smtClean="0"/>
          </a:p>
          <a:p>
            <a:pPr lvl="1"/>
            <a:r>
              <a:rPr lang="ru-RU" dirty="0" smtClean="0"/>
              <a:t>Отображение и управление прямо на дисплее </a:t>
            </a:r>
          </a:p>
          <a:p>
            <a:pPr marL="216000" lvl="1" indent="0">
              <a:buNone/>
            </a:pPr>
            <a:r>
              <a:rPr lang="ru-RU" dirty="0" smtClean="0"/>
              <a:t>контроллера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CODESYS Web-</a:t>
            </a:r>
            <a:r>
              <a:rPr lang="ru-RU" dirty="0" smtClean="0"/>
              <a:t>визуализация</a:t>
            </a:r>
            <a:endParaRPr lang="en-US" dirty="0" smtClean="0"/>
          </a:p>
          <a:p>
            <a:pPr lvl="1"/>
            <a:r>
              <a:rPr lang="ru-RU" dirty="0" smtClean="0"/>
              <a:t>Веб-сервер</a:t>
            </a:r>
            <a:r>
              <a:rPr lang="en-US" dirty="0" smtClean="0"/>
              <a:t>,</a:t>
            </a:r>
            <a:r>
              <a:rPr lang="ru-RU" dirty="0" smtClean="0"/>
              <a:t> работающий на контроллере </a:t>
            </a:r>
          </a:p>
          <a:p>
            <a:pPr lvl="1"/>
            <a:r>
              <a:rPr lang="ru-RU" dirty="0" smtClean="0"/>
              <a:t>Использование любых современных браузеров</a:t>
            </a:r>
            <a:endParaRPr lang="en-US" dirty="0" smtClean="0"/>
          </a:p>
          <a:p>
            <a:pPr lvl="1"/>
            <a:r>
              <a:rPr lang="ru-RU" dirty="0" smtClean="0"/>
              <a:t>Работа как с ПК, так и с мобильных устройств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Варианты визуализации</a:t>
            </a:r>
            <a:endParaRPr lang="en-US" dirty="0"/>
          </a:p>
          <a:p>
            <a:endParaRPr lang="en-US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Введение в визуализацию</a:t>
            </a:r>
            <a:r>
              <a:rPr lang="en-US" dirty="0"/>
              <a:t> CODESYS</a:t>
            </a:r>
          </a:p>
        </p:txBody>
      </p:sp>
      <p:pic>
        <p:nvPicPr>
          <p:cNvPr id="7" name="Picture 4" descr="C:\Users\s.baumann\Desktop\machin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192" y="2852936"/>
            <a:ext cx="2743884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s.baumann\Desktop\gebaeude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807" y="4581128"/>
            <a:ext cx="212292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71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Был разработан для отображения веб-контента на различных устройствах</a:t>
            </a:r>
            <a:endParaRPr lang="en-US" dirty="0" smtClean="0"/>
          </a:p>
          <a:p>
            <a:r>
              <a:rPr lang="ru-RU" dirty="0" smtClean="0"/>
              <a:t>Описание </a:t>
            </a:r>
            <a:r>
              <a:rPr lang="en-US" dirty="0" smtClean="0"/>
              <a:t>(</a:t>
            </a:r>
            <a:r>
              <a:rPr lang="en-US" dirty="0" smtClean="0">
                <a:hlinkClick r:id="rId2"/>
              </a:rPr>
              <a:t>https://ru.wikipedia.org/wiki/</a:t>
            </a:r>
            <a:r>
              <a:rPr lang="ru-RU" dirty="0" err="1" smtClean="0">
                <a:hlinkClick r:id="rId2"/>
              </a:rPr>
              <a:t>Адаптивный_веб</a:t>
            </a:r>
            <a:r>
              <a:rPr lang="ru-RU" dirty="0" smtClean="0">
                <a:hlinkClick r:id="rId2"/>
              </a:rPr>
              <a:t>-дизайн</a:t>
            </a:r>
            <a:r>
              <a:rPr lang="en-US" dirty="0" smtClean="0"/>
              <a:t>)</a:t>
            </a:r>
          </a:p>
          <a:p>
            <a:pPr marL="216000" lvl="1" indent="0">
              <a:buNone/>
            </a:pPr>
            <a:endParaRPr lang="en-US" b="1" dirty="0" smtClean="0"/>
          </a:p>
          <a:p>
            <a:pPr marL="216000" lvl="1" indent="0">
              <a:spcBef>
                <a:spcPts val="0"/>
              </a:spcBef>
              <a:buNone/>
            </a:pPr>
            <a:r>
              <a:rPr lang="ru-RU" b="1" dirty="0"/>
              <a:t>Адаптивный </a:t>
            </a:r>
            <a:r>
              <a:rPr lang="ru-RU" b="1" dirty="0" smtClean="0"/>
              <a:t>веб-дизайн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/>
              <a:t>дизайн веб-страниц, обеспечивающий правильное отображение сайта на различных устройствах, подключённых к </a:t>
            </a:r>
            <a:r>
              <a:rPr lang="ru-RU" dirty="0" smtClean="0"/>
              <a:t>сети и </a:t>
            </a:r>
            <a:r>
              <a:rPr lang="ru-RU" dirty="0"/>
              <a:t>динамически подстраивающийся под заданные размеры окна браузера.</a:t>
            </a:r>
            <a:endParaRPr lang="en-US" dirty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pic>
        <p:nvPicPr>
          <p:cNvPr id="5" name="Picture 3" descr="C:\Users\s.baumann\Desktop\tablet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367648"/>
            <a:ext cx="3357618" cy="218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45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Адаптивный дизайн в визуализации </a:t>
            </a:r>
            <a:r>
              <a:rPr lang="en-US" dirty="0" smtClean="0"/>
              <a:t>CODESYS</a:t>
            </a:r>
          </a:p>
          <a:p>
            <a:pPr lvl="1"/>
            <a:r>
              <a:rPr lang="ru-RU" dirty="0" smtClean="0"/>
              <a:t>Оптимальный вид и управление, по возможности без прокрутки</a:t>
            </a:r>
            <a:endParaRPr lang="en-US" dirty="0" smtClean="0"/>
          </a:p>
          <a:p>
            <a:pPr lvl="1"/>
            <a:r>
              <a:rPr lang="ru-RU" dirty="0" smtClean="0"/>
              <a:t>Для различных устройств</a:t>
            </a:r>
            <a:endParaRPr lang="en-US" dirty="0" smtClean="0"/>
          </a:p>
          <a:p>
            <a:pPr lvl="2"/>
            <a:r>
              <a:rPr lang="ru-RU" dirty="0" smtClean="0"/>
              <a:t>Малая/большая визуализация</a:t>
            </a:r>
            <a:r>
              <a:rPr lang="en-US" dirty="0" smtClean="0"/>
              <a:t> </a:t>
            </a:r>
            <a:r>
              <a:rPr lang="ru-RU" dirty="0" err="1" smtClean="0"/>
              <a:t>Таргет</a:t>
            </a:r>
            <a:r>
              <a:rPr lang="ru-RU" dirty="0" smtClean="0"/>
              <a:t>-визуализация</a:t>
            </a:r>
            <a:endParaRPr lang="en-US" dirty="0" smtClean="0"/>
          </a:p>
          <a:p>
            <a:pPr lvl="2"/>
            <a:r>
              <a:rPr lang="en-US" dirty="0" smtClean="0"/>
              <a:t>Web-</a:t>
            </a:r>
            <a:r>
              <a:rPr lang="ru-RU" dirty="0" smtClean="0"/>
              <a:t>визуализация на малых/больших конечных устройствах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ru-RU" dirty="0" smtClean="0"/>
              <a:t>Смартфоны</a:t>
            </a:r>
            <a:r>
              <a:rPr lang="en-US" dirty="0" smtClean="0"/>
              <a:t>, </a:t>
            </a:r>
            <a:r>
              <a:rPr lang="ru-RU" dirty="0" smtClean="0"/>
              <a:t>планшеты</a:t>
            </a:r>
            <a:r>
              <a:rPr lang="en-US" dirty="0" smtClean="0"/>
              <a:t>, </a:t>
            </a:r>
            <a:r>
              <a:rPr lang="ru-RU" dirty="0" smtClean="0"/>
              <a:t>ПК</a:t>
            </a:r>
            <a:r>
              <a:rPr lang="en-US" dirty="0" smtClean="0"/>
              <a:t>)</a:t>
            </a:r>
          </a:p>
          <a:p>
            <a:pPr lvl="2"/>
            <a:r>
              <a:rPr lang="ru-RU" dirty="0" smtClean="0"/>
              <a:t>Отображение на экранах с различными разрешениями</a:t>
            </a:r>
            <a:endParaRPr lang="en-US" dirty="0" smtClean="0"/>
          </a:p>
          <a:p>
            <a:r>
              <a:rPr lang="ru-RU" dirty="0" smtClean="0"/>
              <a:t>Размер и объем отображаемой информации зависят от</a:t>
            </a:r>
            <a:endParaRPr lang="en-US" dirty="0" smtClean="0"/>
          </a:p>
          <a:p>
            <a:pPr lvl="1"/>
            <a:r>
              <a:rPr lang="ru-RU" dirty="0" smtClean="0"/>
              <a:t>Полезного разрешения</a:t>
            </a:r>
            <a:endParaRPr lang="en-US" dirty="0" smtClean="0"/>
          </a:p>
          <a:p>
            <a:pPr lvl="1"/>
            <a:r>
              <a:rPr lang="ru-RU" dirty="0" smtClean="0"/>
              <a:t>Доступного свободного пространства</a:t>
            </a:r>
            <a:endParaRPr lang="en-US" dirty="0" smtClean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en-US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09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Простое масштабирование визуализации</a:t>
            </a:r>
            <a:endParaRPr lang="en-US" dirty="0" smtClean="0"/>
          </a:p>
          <a:p>
            <a:pPr lvl="1"/>
            <a:r>
              <a:rPr lang="ru-RU" dirty="0" smtClean="0"/>
              <a:t>Используется все доступное пространство</a:t>
            </a:r>
            <a:endParaRPr lang="en-US" dirty="0" smtClean="0"/>
          </a:p>
          <a:p>
            <a:pPr lvl="1"/>
            <a:r>
              <a:rPr lang="ru-RU" dirty="0" smtClean="0"/>
              <a:t>Количество информации остается неизменным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Механизмы применения в среде разработки </a:t>
            </a:r>
            <a:r>
              <a:rPr lang="en-US" dirty="0" smtClean="0"/>
              <a:t>CODESYS</a:t>
            </a:r>
            <a:endParaRPr lang="en-US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22412" y="3140968"/>
            <a:ext cx="4732407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Gerade Verbindung mit Pfeil 8"/>
          <p:cNvCxnSpPr/>
          <p:nvPr/>
        </p:nvCxnSpPr>
        <p:spPr>
          <a:xfrm>
            <a:off x="2856027" y="3587609"/>
            <a:ext cx="471907" cy="0"/>
          </a:xfrm>
          <a:prstGeom prst="straightConnector1">
            <a:avLst/>
          </a:prstGeom>
          <a:ln w="762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hteck 6"/>
          <p:cNvSpPr/>
          <p:nvPr/>
        </p:nvSpPr>
        <p:spPr>
          <a:xfrm>
            <a:off x="3707904" y="4365104"/>
            <a:ext cx="4526903" cy="165904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092563"/>
            <a:ext cx="1970774" cy="72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545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2731" y="3212976"/>
            <a:ext cx="5137867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Различные стартовые страницы визуализации</a:t>
            </a:r>
            <a:endParaRPr lang="en-US" dirty="0" smtClean="0"/>
          </a:p>
          <a:p>
            <a:pPr lvl="1"/>
            <a:r>
              <a:rPr lang="ru-RU" dirty="0" smtClean="0"/>
              <a:t>Вызов специально созданных пользователем стартовых страниц в сочетании с масштабированием</a:t>
            </a:r>
            <a:endParaRPr lang="en-US" dirty="0" smtClean="0"/>
          </a:p>
          <a:p>
            <a:pPr lvl="1"/>
            <a:r>
              <a:rPr lang="ru-RU" dirty="0" smtClean="0"/>
              <a:t>Адаптация размеров и информации к доступному разрешению дисплея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Механизмы применения в среде разработки </a:t>
            </a:r>
            <a:r>
              <a:rPr lang="en-US" dirty="0"/>
              <a:t>CODESYS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Адаптивный дизайн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1063" y="3282326"/>
            <a:ext cx="2466761" cy="94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8323" y="4682106"/>
            <a:ext cx="5094157" cy="1775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hteck 13"/>
          <p:cNvSpPr/>
          <p:nvPr/>
        </p:nvSpPr>
        <p:spPr>
          <a:xfrm>
            <a:off x="6516216" y="5047661"/>
            <a:ext cx="2058478" cy="64807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hteck 14"/>
          <p:cNvSpPr/>
          <p:nvPr/>
        </p:nvSpPr>
        <p:spPr>
          <a:xfrm>
            <a:off x="6012160" y="3573016"/>
            <a:ext cx="2016224" cy="648071"/>
          </a:xfrm>
          <a:prstGeom prst="rect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28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CODESYS_Vorlage">
  <a:themeElements>
    <a:clrScheme name="CODESYS">
      <a:dk1>
        <a:srgbClr val="636363"/>
      </a:dk1>
      <a:lt1>
        <a:srgbClr val="FFFFFF"/>
      </a:lt1>
      <a:dk2>
        <a:srgbClr val="636363"/>
      </a:dk2>
      <a:lt2>
        <a:srgbClr val="DADADA"/>
      </a:lt2>
      <a:accent1>
        <a:srgbClr val="001E3D"/>
      </a:accent1>
      <a:accent2>
        <a:srgbClr val="51607D"/>
      </a:accent2>
      <a:accent3>
        <a:srgbClr val="BDC1D0"/>
      </a:accent3>
      <a:accent4>
        <a:srgbClr val="009EE3"/>
      </a:accent4>
      <a:accent5>
        <a:srgbClr val="5BC5F2"/>
      </a:accent5>
      <a:accent6>
        <a:srgbClr val="D4EDFC"/>
      </a:accent6>
      <a:hlink>
        <a:srgbClr val="5BC5F2"/>
      </a:hlink>
      <a:folHlink>
        <a:srgbClr val="273B5C"/>
      </a:folHlink>
    </a:clrScheme>
    <a:fontScheme name="CODESY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Anank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">
  <a:themeElements>
    <a:clrScheme name="CODESYS">
      <a:dk1>
        <a:srgbClr val="9C9C9C"/>
      </a:dk1>
      <a:lt1>
        <a:srgbClr val="FFFFFF"/>
      </a:lt1>
      <a:dk2>
        <a:srgbClr val="636363"/>
      </a:dk2>
      <a:lt2>
        <a:srgbClr val="DADADA"/>
      </a:lt2>
      <a:accent1>
        <a:srgbClr val="001E3D"/>
      </a:accent1>
      <a:accent2>
        <a:srgbClr val="51607D"/>
      </a:accent2>
      <a:accent3>
        <a:srgbClr val="BDC1D0"/>
      </a:accent3>
      <a:accent4>
        <a:srgbClr val="009EE3"/>
      </a:accent4>
      <a:accent5>
        <a:srgbClr val="5BC5F2"/>
      </a:accent5>
      <a:accent6>
        <a:srgbClr val="D4EDFC"/>
      </a:accent6>
      <a:hlink>
        <a:srgbClr val="5BC5F2"/>
      </a:hlink>
      <a:folHlink>
        <a:srgbClr val="273B5C"/>
      </a:folHlink>
    </a:clrScheme>
    <a:fontScheme name="CODESY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itle">
  <a:themeElements>
    <a:clrScheme name="CODESYS">
      <a:dk1>
        <a:srgbClr val="9C9C9C"/>
      </a:dk1>
      <a:lt1>
        <a:srgbClr val="FFFFFF"/>
      </a:lt1>
      <a:dk2>
        <a:srgbClr val="636363"/>
      </a:dk2>
      <a:lt2>
        <a:srgbClr val="DADADA"/>
      </a:lt2>
      <a:accent1>
        <a:srgbClr val="001E3D"/>
      </a:accent1>
      <a:accent2>
        <a:srgbClr val="51607D"/>
      </a:accent2>
      <a:accent3>
        <a:srgbClr val="BDC1D0"/>
      </a:accent3>
      <a:accent4>
        <a:srgbClr val="009EE3"/>
      </a:accent4>
      <a:accent5>
        <a:srgbClr val="5BC5F2"/>
      </a:accent5>
      <a:accent6>
        <a:srgbClr val="D4EDFC"/>
      </a:accent6>
      <a:hlink>
        <a:srgbClr val="5BC5F2"/>
      </a:hlink>
      <a:folHlink>
        <a:srgbClr val="273B5C"/>
      </a:folHlink>
    </a:clrScheme>
    <a:fontScheme name="CODESY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st Chart">
  <a:themeElements>
    <a:clrScheme name="CODESYS">
      <a:dk1>
        <a:srgbClr val="636363"/>
      </a:dk1>
      <a:lt1>
        <a:srgbClr val="FFFFFF"/>
      </a:lt1>
      <a:dk2>
        <a:srgbClr val="636363"/>
      </a:dk2>
      <a:lt2>
        <a:srgbClr val="DADADA"/>
      </a:lt2>
      <a:accent1>
        <a:srgbClr val="001E3D"/>
      </a:accent1>
      <a:accent2>
        <a:srgbClr val="51607D"/>
      </a:accent2>
      <a:accent3>
        <a:srgbClr val="BDC1D0"/>
      </a:accent3>
      <a:accent4>
        <a:srgbClr val="009EE3"/>
      </a:accent4>
      <a:accent5>
        <a:srgbClr val="5BC5F2"/>
      </a:accent5>
      <a:accent6>
        <a:srgbClr val="D4EDFC"/>
      </a:accent6>
      <a:hlink>
        <a:srgbClr val="5BC5F2"/>
      </a:hlink>
      <a:folHlink>
        <a:srgbClr val="273B5C"/>
      </a:folHlink>
    </a:clrScheme>
    <a:fontScheme name="CODESY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CODESYS_Vorlage</Template>
  <TotalTime>1444</TotalTime>
  <Words>719</Words>
  <Application>Microsoft Office PowerPoint</Application>
  <PresentationFormat>Экран (4:3)</PresentationFormat>
  <Paragraphs>245</Paragraphs>
  <Slides>32</Slides>
  <Notes>1</Notes>
  <HiddenSlides>3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32</vt:i4>
      </vt:variant>
    </vt:vector>
  </HeadingPairs>
  <TitlesOfParts>
    <vt:vector size="40" baseType="lpstr">
      <vt:lpstr>Arial</vt:lpstr>
      <vt:lpstr>Calibri</vt:lpstr>
      <vt:lpstr>Symbol</vt:lpstr>
      <vt:lpstr>Wingdings</vt:lpstr>
      <vt:lpstr>CODESYS_Vorlage</vt:lpstr>
      <vt:lpstr>Agenda</vt:lpstr>
      <vt:lpstr>Title</vt:lpstr>
      <vt:lpstr>Last Chart</vt:lpstr>
      <vt:lpstr>Продвинутая визуализация с адаптивным дизайном.</vt:lpstr>
      <vt:lpstr>Презентация PowerPoint</vt:lpstr>
      <vt:lpstr>Введение в визуализацию CODESYS</vt:lpstr>
      <vt:lpstr>Введение в визуализацию CODESYS</vt:lpstr>
      <vt:lpstr>Введение в визуализацию CODESYS</vt:lpstr>
      <vt:lpstr>Адаптивный дизайн</vt:lpstr>
      <vt:lpstr>Адаптивный дизайн</vt:lpstr>
      <vt:lpstr>Адаптивный дизайн</vt:lpstr>
      <vt:lpstr>Адаптивный дизайн</vt:lpstr>
      <vt:lpstr>Адаптивный дизайн</vt:lpstr>
      <vt:lpstr>Адаптивный дизайн</vt:lpstr>
      <vt:lpstr>Адаптивный дизайн</vt:lpstr>
      <vt:lpstr>Адаптивный дизайн</vt:lpstr>
      <vt:lpstr>Адаптивный дизайн</vt:lpstr>
      <vt:lpstr>Адаптивный дизайн</vt:lpstr>
      <vt:lpstr>Адаптивный дизайн</vt:lpstr>
      <vt:lpstr>Адаптивный дизайн</vt:lpstr>
      <vt:lpstr>Адаптивный дизайн</vt:lpstr>
      <vt:lpstr>Адаптивный дизайн</vt:lpstr>
      <vt:lpstr>Адаптивный дизайн</vt:lpstr>
      <vt:lpstr>Советы по системе навигации</vt:lpstr>
      <vt:lpstr>Советы по системе навигации</vt:lpstr>
      <vt:lpstr>Советы по системе навигации</vt:lpstr>
      <vt:lpstr>Советы по системе навигации</vt:lpstr>
      <vt:lpstr>Советы по системе навигации</vt:lpstr>
      <vt:lpstr>Советы по системе навигации</vt:lpstr>
      <vt:lpstr>Советы по системе навигации</vt:lpstr>
      <vt:lpstr>Заключение</vt:lpstr>
      <vt:lpstr>Презентация PowerPoint</vt:lpstr>
      <vt:lpstr>Презентация PowerPoint</vt:lpstr>
      <vt:lpstr>Einzelne „Vorlagen“ zur Kopie</vt:lpstr>
      <vt:lpstr>Einzelne „Vorlagen“ zur Kopie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CODESYS USERS‘ CONFERENCE 2016</dc:title>
  <dc:creator>Patrick Rohloff</dc:creator>
  <cp:lastModifiedBy>Максим Сироткин</cp:lastModifiedBy>
  <cp:revision>242</cp:revision>
  <cp:lastPrinted>2016-04-18T11:45:14Z</cp:lastPrinted>
  <dcterms:created xsi:type="dcterms:W3CDTF">2015-12-07T13:42:49Z</dcterms:created>
  <dcterms:modified xsi:type="dcterms:W3CDTF">2016-04-21T07:45:15Z</dcterms:modified>
</cp:coreProperties>
</file>